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3300"/>
    <a:srgbClr val="FFFF99"/>
    <a:srgbClr val="0000FF"/>
    <a:srgbClr val="D4DC62"/>
    <a:srgbClr val="0064B3"/>
    <a:srgbClr val="C2D600"/>
    <a:srgbClr val="4383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70" autoAdjust="0"/>
  </p:normalViewPr>
  <p:slideViewPr>
    <p:cSldViewPr snapToGrid="0">
      <p:cViewPr varScale="1">
        <p:scale>
          <a:sx n="70" d="100"/>
          <a:sy n="70" d="100"/>
        </p:scale>
        <p:origin x="85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494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6755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5734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992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5830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7595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6742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243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6398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666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44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EC2C9-48AE-4D1A-B36B-F930B643A145}" type="datetimeFigureOut">
              <a:rPr lang="zh-TW" altLang="en-US" smtClean="0"/>
              <a:t>2022/3/15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F979E-F1BA-48F9-B6F0-77E950C9F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90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圖片 2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336" y="6403398"/>
            <a:ext cx="3208413" cy="2659665"/>
          </a:xfrm>
          <a:prstGeom prst="rect">
            <a:avLst/>
          </a:prstGeom>
        </p:spPr>
      </p:pic>
      <p:grpSp>
        <p:nvGrpSpPr>
          <p:cNvPr id="1060" name="Group 120">
            <a:extLst>
              <a:ext uri="{FF2B5EF4-FFF2-40B4-BE49-F238E27FC236}">
                <a16:creationId xmlns:a16="http://schemas.microsoft.com/office/drawing/2014/main" id="{AB97E2B3-4080-4631-B467-C97C47E35F4A}"/>
              </a:ext>
            </a:extLst>
          </p:cNvPr>
          <p:cNvGrpSpPr>
            <a:grpSpLocks/>
          </p:cNvGrpSpPr>
          <p:nvPr/>
        </p:nvGrpSpPr>
        <p:grpSpPr bwMode="auto">
          <a:xfrm>
            <a:off x="5939493" y="9184296"/>
            <a:ext cx="792000" cy="576000"/>
            <a:chOff x="9026" y="9432"/>
            <a:chExt cx="1859" cy="1501"/>
          </a:xfrm>
          <a:solidFill>
            <a:srgbClr val="D4DC62"/>
          </a:solidFill>
        </p:grpSpPr>
        <p:sp>
          <p:nvSpPr>
            <p:cNvPr id="1072" name="Freeform 121">
              <a:extLst>
                <a:ext uri="{FF2B5EF4-FFF2-40B4-BE49-F238E27FC236}">
                  <a16:creationId xmlns:a16="http://schemas.microsoft.com/office/drawing/2014/main" id="{11D3D086-6EE1-415B-BC35-45AC18AE2BA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10820 9026"/>
                <a:gd name="T1" fmla="*/ T0 w 1859"/>
                <a:gd name="T2" fmla="+- 0 9448 9432"/>
                <a:gd name="T3" fmla="*/ 9448 h 1501"/>
                <a:gd name="T4" fmla="+- 0 10802 9026"/>
                <a:gd name="T5" fmla="*/ T4 w 1859"/>
                <a:gd name="T6" fmla="+- 0 9460 9432"/>
                <a:gd name="T7" fmla="*/ 9460 h 1501"/>
                <a:gd name="T8" fmla="+- 0 10786 9026"/>
                <a:gd name="T9" fmla="*/ T8 w 1859"/>
                <a:gd name="T10" fmla="+- 0 9472 9432"/>
                <a:gd name="T11" fmla="*/ 9472 h 1501"/>
                <a:gd name="T12" fmla="+- 0 10777 9026"/>
                <a:gd name="T13" fmla="*/ T12 w 1859"/>
                <a:gd name="T14" fmla="+- 0 9487 9432"/>
                <a:gd name="T15" fmla="*/ 9487 h 1501"/>
                <a:gd name="T16" fmla="+- 0 10759 9026"/>
                <a:gd name="T17" fmla="*/ T16 w 1859"/>
                <a:gd name="T18" fmla="+- 0 9499 9432"/>
                <a:gd name="T19" fmla="*/ 9499 h 1501"/>
                <a:gd name="T20" fmla="+- 0 10737 9026"/>
                <a:gd name="T21" fmla="*/ T20 w 1859"/>
                <a:gd name="T22" fmla="+- 0 9510 9432"/>
                <a:gd name="T23" fmla="*/ 9510 h 1501"/>
                <a:gd name="T24" fmla="+- 0 10715 9026"/>
                <a:gd name="T25" fmla="*/ T24 w 1859"/>
                <a:gd name="T26" fmla="+- 0 9519 9432"/>
                <a:gd name="T27" fmla="*/ 9519 h 1501"/>
                <a:gd name="T28" fmla="+- 0 10695 9026"/>
                <a:gd name="T29" fmla="*/ T28 w 1859"/>
                <a:gd name="T30" fmla="+- 0 9527 9432"/>
                <a:gd name="T31" fmla="*/ 9527 h 1501"/>
                <a:gd name="T32" fmla="+- 0 10676 9026"/>
                <a:gd name="T33" fmla="*/ T32 w 1859"/>
                <a:gd name="T34" fmla="+- 0 9538 9432"/>
                <a:gd name="T35" fmla="*/ 9538 h 1501"/>
                <a:gd name="T36" fmla="+- 0 10624 9026"/>
                <a:gd name="T37" fmla="*/ T36 w 1859"/>
                <a:gd name="T38" fmla="+- 0 9574 9432"/>
                <a:gd name="T39" fmla="*/ 9574 h 1501"/>
                <a:gd name="T40" fmla="+- 0 10581 9026"/>
                <a:gd name="T41" fmla="*/ T40 w 1859"/>
                <a:gd name="T42" fmla="+- 0 9609 9432"/>
                <a:gd name="T43" fmla="*/ 9609 h 1501"/>
                <a:gd name="T44" fmla="+- 0 10517 9026"/>
                <a:gd name="T45" fmla="*/ T44 w 1859"/>
                <a:gd name="T46" fmla="+- 0 9661 9432"/>
                <a:gd name="T47" fmla="*/ 9661 h 1501"/>
                <a:gd name="T48" fmla="+- 0 10470 9026"/>
                <a:gd name="T49" fmla="*/ T48 w 1859"/>
                <a:gd name="T50" fmla="+- 0 9699 9432"/>
                <a:gd name="T51" fmla="*/ 9699 h 1501"/>
                <a:gd name="T52" fmla="+- 0 10424 9026"/>
                <a:gd name="T53" fmla="*/ T52 w 1859"/>
                <a:gd name="T54" fmla="+- 0 9738 9432"/>
                <a:gd name="T55" fmla="*/ 9738 h 1501"/>
                <a:gd name="T56" fmla="+- 0 10367 9026"/>
                <a:gd name="T57" fmla="*/ T56 w 1859"/>
                <a:gd name="T58" fmla="+- 0 9790 9432"/>
                <a:gd name="T59" fmla="*/ 9790 h 1501"/>
                <a:gd name="T60" fmla="+- 0 10321 9026"/>
                <a:gd name="T61" fmla="*/ T60 w 1859"/>
                <a:gd name="T62" fmla="+- 0 9838 9432"/>
                <a:gd name="T63" fmla="*/ 9838 h 1501"/>
                <a:gd name="T64" fmla="+- 0 10273 9026"/>
                <a:gd name="T65" fmla="*/ T64 w 1859"/>
                <a:gd name="T66" fmla="+- 0 9890 9432"/>
                <a:gd name="T67" fmla="*/ 9890 h 1501"/>
                <a:gd name="T68" fmla="+- 0 10225 9026"/>
                <a:gd name="T69" fmla="*/ T68 w 1859"/>
                <a:gd name="T70" fmla="+- 0 9945 9432"/>
                <a:gd name="T71" fmla="*/ 9945 h 1501"/>
                <a:gd name="T72" fmla="+- 0 10176 9026"/>
                <a:gd name="T73" fmla="*/ T72 w 1859"/>
                <a:gd name="T74" fmla="+- 0 10003 9432"/>
                <a:gd name="T75" fmla="*/ 10003 h 1501"/>
                <a:gd name="T76" fmla="+- 0 10129 9026"/>
                <a:gd name="T77" fmla="*/ T76 w 1859"/>
                <a:gd name="T78" fmla="+- 0 10062 9432"/>
                <a:gd name="T79" fmla="*/ 10062 h 1501"/>
                <a:gd name="T80" fmla="+- 0 10083 9026"/>
                <a:gd name="T81" fmla="*/ T80 w 1859"/>
                <a:gd name="T82" fmla="+- 0 10122 9432"/>
                <a:gd name="T83" fmla="*/ 10122 h 1501"/>
                <a:gd name="T84" fmla="+- 0 10039 9026"/>
                <a:gd name="T85" fmla="*/ T84 w 1859"/>
                <a:gd name="T86" fmla="+- 0 10182 9432"/>
                <a:gd name="T87" fmla="*/ 10182 h 1501"/>
                <a:gd name="T88" fmla="+- 0 9998 9026"/>
                <a:gd name="T89" fmla="*/ T88 w 1859"/>
                <a:gd name="T90" fmla="+- 0 10241 9432"/>
                <a:gd name="T91" fmla="*/ 10241 h 1501"/>
                <a:gd name="T92" fmla="+- 0 9960 9026"/>
                <a:gd name="T93" fmla="*/ T92 w 1859"/>
                <a:gd name="T94" fmla="+- 0 10297 9432"/>
                <a:gd name="T95" fmla="*/ 10297 h 1501"/>
                <a:gd name="T96" fmla="+- 0 9928 9026"/>
                <a:gd name="T97" fmla="*/ T96 w 1859"/>
                <a:gd name="T98" fmla="+- 0 10351 9432"/>
                <a:gd name="T99" fmla="*/ 10351 h 1501"/>
                <a:gd name="T100" fmla="+- 0 9896 9026"/>
                <a:gd name="T101" fmla="*/ T100 w 1859"/>
                <a:gd name="T102" fmla="+- 0 10406 9432"/>
                <a:gd name="T103" fmla="*/ 10406 h 1501"/>
                <a:gd name="T104" fmla="+- 0 9866 9026"/>
                <a:gd name="T105" fmla="*/ T104 w 1859"/>
                <a:gd name="T106" fmla="+- 0 10462 9432"/>
                <a:gd name="T107" fmla="*/ 10462 h 1501"/>
                <a:gd name="T108" fmla="+- 0 9838 9026"/>
                <a:gd name="T109" fmla="*/ T108 w 1859"/>
                <a:gd name="T110" fmla="+- 0 10517 9432"/>
                <a:gd name="T111" fmla="*/ 10517 h 1501"/>
                <a:gd name="T112" fmla="+- 0 9811 9026"/>
                <a:gd name="T113" fmla="*/ T112 w 1859"/>
                <a:gd name="T114" fmla="+- 0 10573 9432"/>
                <a:gd name="T115" fmla="*/ 10573 h 1501"/>
                <a:gd name="T116" fmla="+- 0 9785 9026"/>
                <a:gd name="T117" fmla="*/ T116 w 1859"/>
                <a:gd name="T118" fmla="+- 0 10629 9432"/>
                <a:gd name="T119" fmla="*/ 10629 h 1501"/>
                <a:gd name="T120" fmla="+- 0 9760 9026"/>
                <a:gd name="T121" fmla="*/ T120 w 1859"/>
                <a:gd name="T122" fmla="+- 0 10686 9432"/>
                <a:gd name="T123" fmla="*/ 10686 h 1501"/>
                <a:gd name="T124" fmla="+- 0 9735 9026"/>
                <a:gd name="T125" fmla="*/ T124 w 1859"/>
                <a:gd name="T126" fmla="+- 0 10743 9432"/>
                <a:gd name="T127" fmla="*/ 10743 h 1501"/>
                <a:gd name="T128" fmla="+- 0 9712 9026"/>
                <a:gd name="T129" fmla="*/ T128 w 1859"/>
                <a:gd name="T130" fmla="+- 0 10800 9432"/>
                <a:gd name="T131" fmla="*/ 10800 h 1501"/>
                <a:gd name="T132" fmla="+- 0 9689 9026"/>
                <a:gd name="T133" fmla="*/ T132 w 1859"/>
                <a:gd name="T134" fmla="+- 0 10858 9432"/>
                <a:gd name="T135" fmla="*/ 10858 h 1501"/>
                <a:gd name="T136" fmla="+- 0 9663 9026"/>
                <a:gd name="T137" fmla="*/ T136 w 1859"/>
                <a:gd name="T138" fmla="+- 0 10925 9432"/>
                <a:gd name="T139" fmla="*/ 10925 h 1501"/>
                <a:gd name="T140" fmla="+- 0 9661 9026"/>
                <a:gd name="T141" fmla="*/ T140 w 1859"/>
                <a:gd name="T142" fmla="+- 0 10932 9432"/>
                <a:gd name="T143" fmla="*/ 10932 h 1501"/>
                <a:gd name="T144" fmla="+- 0 10016 9026"/>
                <a:gd name="T145" fmla="*/ T144 w 1859"/>
                <a:gd name="T146" fmla="+- 0 10932 9432"/>
                <a:gd name="T147" fmla="*/ 10932 h 1501"/>
                <a:gd name="T148" fmla="+- 0 10020 9026"/>
                <a:gd name="T149" fmla="*/ T148 w 1859"/>
                <a:gd name="T150" fmla="+- 0 10916 9432"/>
                <a:gd name="T151" fmla="*/ 10916 h 1501"/>
                <a:gd name="T152" fmla="+- 0 10049 9026"/>
                <a:gd name="T153" fmla="*/ T152 w 1859"/>
                <a:gd name="T154" fmla="+- 0 10829 9432"/>
                <a:gd name="T155" fmla="*/ 10829 h 1501"/>
                <a:gd name="T156" fmla="+- 0 10079 9026"/>
                <a:gd name="T157" fmla="*/ T156 w 1859"/>
                <a:gd name="T158" fmla="+- 0 10745 9432"/>
                <a:gd name="T159" fmla="*/ 10745 h 1501"/>
                <a:gd name="T160" fmla="+- 0 10111 9026"/>
                <a:gd name="T161" fmla="*/ T160 w 1859"/>
                <a:gd name="T162" fmla="+- 0 10663 9432"/>
                <a:gd name="T163" fmla="*/ 10663 h 1501"/>
                <a:gd name="T164" fmla="+- 0 10146 9026"/>
                <a:gd name="T165" fmla="*/ T164 w 1859"/>
                <a:gd name="T166" fmla="+- 0 10585 9432"/>
                <a:gd name="T167" fmla="*/ 10585 h 1501"/>
                <a:gd name="T168" fmla="+- 0 10182 9026"/>
                <a:gd name="T169" fmla="*/ T168 w 1859"/>
                <a:gd name="T170" fmla="+- 0 10509 9432"/>
                <a:gd name="T171" fmla="*/ 10509 h 1501"/>
                <a:gd name="T172" fmla="+- 0 10221 9026"/>
                <a:gd name="T173" fmla="*/ T172 w 1859"/>
                <a:gd name="T174" fmla="+- 0 10437 9432"/>
                <a:gd name="T175" fmla="*/ 10437 h 1501"/>
                <a:gd name="T176" fmla="+- 0 10262 9026"/>
                <a:gd name="T177" fmla="*/ T176 w 1859"/>
                <a:gd name="T178" fmla="+- 0 10366 9432"/>
                <a:gd name="T179" fmla="*/ 10366 h 1501"/>
                <a:gd name="T180" fmla="+- 0 10304 9026"/>
                <a:gd name="T181" fmla="*/ T180 w 1859"/>
                <a:gd name="T182" fmla="+- 0 10298 9432"/>
                <a:gd name="T183" fmla="*/ 10298 h 1501"/>
                <a:gd name="T184" fmla="+- 0 10349 9026"/>
                <a:gd name="T185" fmla="*/ T184 w 1859"/>
                <a:gd name="T186" fmla="+- 0 10233 9432"/>
                <a:gd name="T187" fmla="*/ 10233 h 1501"/>
                <a:gd name="T188" fmla="+- 0 10395 9026"/>
                <a:gd name="T189" fmla="*/ T188 w 1859"/>
                <a:gd name="T190" fmla="+- 0 10169 9432"/>
                <a:gd name="T191" fmla="*/ 10169 h 1501"/>
                <a:gd name="T192" fmla="+- 0 10444 9026"/>
                <a:gd name="T193" fmla="*/ T192 w 1859"/>
                <a:gd name="T194" fmla="+- 0 10108 9432"/>
                <a:gd name="T195" fmla="*/ 10108 h 1501"/>
                <a:gd name="T196" fmla="+- 0 10494 9026"/>
                <a:gd name="T197" fmla="*/ T196 w 1859"/>
                <a:gd name="T198" fmla="+- 0 10049 9432"/>
                <a:gd name="T199" fmla="*/ 10049 h 1501"/>
                <a:gd name="T200" fmla="+- 0 10547 9026"/>
                <a:gd name="T201" fmla="*/ T200 w 1859"/>
                <a:gd name="T202" fmla="+- 0 9991 9432"/>
                <a:gd name="T203" fmla="*/ 9991 h 1501"/>
                <a:gd name="T204" fmla="+- 0 10601 9026"/>
                <a:gd name="T205" fmla="*/ T204 w 1859"/>
                <a:gd name="T206" fmla="+- 0 9935 9432"/>
                <a:gd name="T207" fmla="*/ 9935 h 1501"/>
                <a:gd name="T208" fmla="+- 0 10657 9026"/>
                <a:gd name="T209" fmla="*/ T208 w 1859"/>
                <a:gd name="T210" fmla="+- 0 9881 9432"/>
                <a:gd name="T211" fmla="*/ 9881 h 1501"/>
                <a:gd name="T212" fmla="+- 0 10716 9026"/>
                <a:gd name="T213" fmla="*/ T212 w 1859"/>
                <a:gd name="T214" fmla="+- 0 9828 9432"/>
                <a:gd name="T215" fmla="*/ 9828 h 1501"/>
                <a:gd name="T216" fmla="+- 0 10776 9026"/>
                <a:gd name="T217" fmla="*/ T216 w 1859"/>
                <a:gd name="T218" fmla="+- 0 9777 9432"/>
                <a:gd name="T219" fmla="*/ 9777 h 1501"/>
                <a:gd name="T220" fmla="+- 0 10837 9026"/>
                <a:gd name="T221" fmla="*/ T220 w 1859"/>
                <a:gd name="T222" fmla="+- 0 9726 9432"/>
                <a:gd name="T223" fmla="*/ 9726 h 1501"/>
                <a:gd name="T224" fmla="+- 0 10884 9026"/>
                <a:gd name="T225" fmla="*/ T224 w 1859"/>
                <a:gd name="T226" fmla="+- 0 9691 9432"/>
                <a:gd name="T227" fmla="*/ 9691 h 1501"/>
                <a:gd name="T228" fmla="+- 0 10884 9026"/>
                <a:gd name="T229" fmla="*/ T228 w 1859"/>
                <a:gd name="T230" fmla="+- 0 9466 9432"/>
                <a:gd name="T231" fmla="*/ 9466 h 1501"/>
                <a:gd name="T232" fmla="+- 0 10821 9026"/>
                <a:gd name="T233" fmla="*/ T232 w 1859"/>
                <a:gd name="T234" fmla="+- 0 9466 9432"/>
                <a:gd name="T235" fmla="*/ 9466 h 1501"/>
                <a:gd name="T236" fmla="+- 0 10829 9026"/>
                <a:gd name="T237" fmla="*/ T236 w 1859"/>
                <a:gd name="T238" fmla="+- 0 9457 9432"/>
                <a:gd name="T239" fmla="*/ 9457 h 1501"/>
                <a:gd name="T240" fmla="+- 0 10821 9026"/>
                <a:gd name="T241" fmla="*/ T240 w 1859"/>
                <a:gd name="T242" fmla="+- 0 9454 9432"/>
                <a:gd name="T243" fmla="*/ 9454 h 1501"/>
                <a:gd name="T244" fmla="+- 0 10820 9026"/>
                <a:gd name="T245" fmla="*/ T244 w 1859"/>
                <a:gd name="T246" fmla="+- 0 9448 9432"/>
                <a:gd name="T247" fmla="*/ 9448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  <a:cxn ang="0">
                  <a:pos x="T233" y="T235"/>
                </a:cxn>
                <a:cxn ang="0">
                  <a:pos x="T237" y="T239"/>
                </a:cxn>
                <a:cxn ang="0">
                  <a:pos x="T241" y="T243"/>
                </a:cxn>
                <a:cxn ang="0">
                  <a:pos x="T245" y="T247"/>
                </a:cxn>
              </a:cxnLst>
              <a:rect l="0" t="0" r="r" b="b"/>
              <a:pathLst>
                <a:path w="1859" h="1501">
                  <a:moveTo>
                    <a:pt x="1794" y="16"/>
                  </a:moveTo>
                  <a:lnTo>
                    <a:pt x="1776" y="28"/>
                  </a:lnTo>
                  <a:lnTo>
                    <a:pt x="1760" y="40"/>
                  </a:lnTo>
                  <a:lnTo>
                    <a:pt x="1751" y="55"/>
                  </a:lnTo>
                  <a:lnTo>
                    <a:pt x="1733" y="67"/>
                  </a:lnTo>
                  <a:lnTo>
                    <a:pt x="1711" y="78"/>
                  </a:lnTo>
                  <a:lnTo>
                    <a:pt x="1689" y="87"/>
                  </a:lnTo>
                  <a:lnTo>
                    <a:pt x="1669" y="95"/>
                  </a:lnTo>
                  <a:lnTo>
                    <a:pt x="1650" y="106"/>
                  </a:lnTo>
                  <a:lnTo>
                    <a:pt x="1598" y="142"/>
                  </a:lnTo>
                  <a:lnTo>
                    <a:pt x="1555" y="177"/>
                  </a:lnTo>
                  <a:lnTo>
                    <a:pt x="1491" y="229"/>
                  </a:lnTo>
                  <a:lnTo>
                    <a:pt x="1444" y="267"/>
                  </a:lnTo>
                  <a:lnTo>
                    <a:pt x="1398" y="306"/>
                  </a:lnTo>
                  <a:lnTo>
                    <a:pt x="1341" y="358"/>
                  </a:lnTo>
                  <a:lnTo>
                    <a:pt x="1295" y="406"/>
                  </a:lnTo>
                  <a:lnTo>
                    <a:pt x="1247" y="458"/>
                  </a:lnTo>
                  <a:lnTo>
                    <a:pt x="1199" y="513"/>
                  </a:lnTo>
                  <a:lnTo>
                    <a:pt x="1150" y="571"/>
                  </a:lnTo>
                  <a:lnTo>
                    <a:pt x="1103" y="630"/>
                  </a:lnTo>
                  <a:lnTo>
                    <a:pt x="1057" y="690"/>
                  </a:lnTo>
                  <a:lnTo>
                    <a:pt x="1013" y="750"/>
                  </a:lnTo>
                  <a:lnTo>
                    <a:pt x="972" y="809"/>
                  </a:lnTo>
                  <a:lnTo>
                    <a:pt x="934" y="865"/>
                  </a:lnTo>
                  <a:lnTo>
                    <a:pt x="902" y="919"/>
                  </a:lnTo>
                  <a:lnTo>
                    <a:pt x="870" y="974"/>
                  </a:lnTo>
                  <a:lnTo>
                    <a:pt x="840" y="1030"/>
                  </a:lnTo>
                  <a:lnTo>
                    <a:pt x="812" y="1085"/>
                  </a:lnTo>
                  <a:lnTo>
                    <a:pt x="785" y="1141"/>
                  </a:lnTo>
                  <a:lnTo>
                    <a:pt x="759" y="1197"/>
                  </a:lnTo>
                  <a:lnTo>
                    <a:pt x="734" y="1254"/>
                  </a:lnTo>
                  <a:lnTo>
                    <a:pt x="709" y="1311"/>
                  </a:lnTo>
                  <a:lnTo>
                    <a:pt x="686" y="1368"/>
                  </a:lnTo>
                  <a:lnTo>
                    <a:pt x="663" y="1426"/>
                  </a:lnTo>
                  <a:lnTo>
                    <a:pt x="637" y="1493"/>
                  </a:lnTo>
                  <a:lnTo>
                    <a:pt x="635" y="1500"/>
                  </a:lnTo>
                  <a:lnTo>
                    <a:pt x="990" y="1500"/>
                  </a:lnTo>
                  <a:lnTo>
                    <a:pt x="994" y="1484"/>
                  </a:lnTo>
                  <a:lnTo>
                    <a:pt x="1023" y="1397"/>
                  </a:lnTo>
                  <a:lnTo>
                    <a:pt x="1053" y="1313"/>
                  </a:lnTo>
                  <a:lnTo>
                    <a:pt x="1085" y="1231"/>
                  </a:lnTo>
                  <a:lnTo>
                    <a:pt x="1120" y="1153"/>
                  </a:lnTo>
                  <a:lnTo>
                    <a:pt x="1156" y="1077"/>
                  </a:lnTo>
                  <a:lnTo>
                    <a:pt x="1195" y="1005"/>
                  </a:lnTo>
                  <a:lnTo>
                    <a:pt x="1236" y="934"/>
                  </a:lnTo>
                  <a:lnTo>
                    <a:pt x="1278" y="866"/>
                  </a:lnTo>
                  <a:lnTo>
                    <a:pt x="1323" y="801"/>
                  </a:lnTo>
                  <a:lnTo>
                    <a:pt x="1369" y="737"/>
                  </a:lnTo>
                  <a:lnTo>
                    <a:pt x="1418" y="676"/>
                  </a:lnTo>
                  <a:lnTo>
                    <a:pt x="1468" y="617"/>
                  </a:lnTo>
                  <a:lnTo>
                    <a:pt x="1521" y="559"/>
                  </a:lnTo>
                  <a:lnTo>
                    <a:pt x="1575" y="503"/>
                  </a:lnTo>
                  <a:lnTo>
                    <a:pt x="1631" y="449"/>
                  </a:lnTo>
                  <a:lnTo>
                    <a:pt x="1690" y="396"/>
                  </a:lnTo>
                  <a:lnTo>
                    <a:pt x="1750" y="345"/>
                  </a:lnTo>
                  <a:lnTo>
                    <a:pt x="1811" y="294"/>
                  </a:lnTo>
                  <a:lnTo>
                    <a:pt x="1858" y="259"/>
                  </a:lnTo>
                  <a:lnTo>
                    <a:pt x="1858" y="34"/>
                  </a:lnTo>
                  <a:lnTo>
                    <a:pt x="1795" y="34"/>
                  </a:lnTo>
                  <a:lnTo>
                    <a:pt x="1803" y="25"/>
                  </a:lnTo>
                  <a:lnTo>
                    <a:pt x="1795" y="22"/>
                  </a:lnTo>
                  <a:lnTo>
                    <a:pt x="179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073" name="Freeform 122">
              <a:extLst>
                <a:ext uri="{FF2B5EF4-FFF2-40B4-BE49-F238E27FC236}">
                  <a16:creationId xmlns:a16="http://schemas.microsoft.com/office/drawing/2014/main" id="{2FD6FBB4-688D-43A3-91BA-926476FDF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10873 9026"/>
                <a:gd name="T1" fmla="*/ T0 w 1859"/>
                <a:gd name="T2" fmla="+- 0 9432 9432"/>
                <a:gd name="T3" fmla="*/ 9432 h 1501"/>
                <a:gd name="T4" fmla="+- 0 10863 9026"/>
                <a:gd name="T5" fmla="*/ T4 w 1859"/>
                <a:gd name="T6" fmla="+- 0 9439 9432"/>
                <a:gd name="T7" fmla="*/ 9439 h 1501"/>
                <a:gd name="T8" fmla="+- 0 10856 9026"/>
                <a:gd name="T9" fmla="*/ T8 w 1859"/>
                <a:gd name="T10" fmla="+- 0 9445 9432"/>
                <a:gd name="T11" fmla="*/ 9445 h 1501"/>
                <a:gd name="T12" fmla="+- 0 10848 9026"/>
                <a:gd name="T13" fmla="*/ T12 w 1859"/>
                <a:gd name="T14" fmla="+- 0 9452 9432"/>
                <a:gd name="T15" fmla="*/ 9452 h 1501"/>
                <a:gd name="T16" fmla="+- 0 10821 9026"/>
                <a:gd name="T17" fmla="*/ T16 w 1859"/>
                <a:gd name="T18" fmla="+- 0 9466 9432"/>
                <a:gd name="T19" fmla="*/ 9466 h 1501"/>
                <a:gd name="T20" fmla="+- 0 10884 9026"/>
                <a:gd name="T21" fmla="*/ T20 w 1859"/>
                <a:gd name="T22" fmla="+- 0 9466 9432"/>
                <a:gd name="T23" fmla="*/ 9466 h 1501"/>
                <a:gd name="T24" fmla="+- 0 10884 9026"/>
                <a:gd name="T25" fmla="*/ T24 w 1859"/>
                <a:gd name="T26" fmla="+- 0 9443 9432"/>
                <a:gd name="T27" fmla="*/ 9443 h 1501"/>
                <a:gd name="T28" fmla="+- 0 10883 9026"/>
                <a:gd name="T29" fmla="*/ T28 w 1859"/>
                <a:gd name="T30" fmla="+- 0 9443 9432"/>
                <a:gd name="T31" fmla="*/ 9443 h 1501"/>
                <a:gd name="T32" fmla="+- 0 10873 9026"/>
                <a:gd name="T33" fmla="*/ T32 w 1859"/>
                <a:gd name="T34" fmla="+- 0 9432 9432"/>
                <a:gd name="T35" fmla="*/ 9432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1859" h="1501">
                  <a:moveTo>
                    <a:pt x="1847" y="0"/>
                  </a:moveTo>
                  <a:lnTo>
                    <a:pt x="1837" y="7"/>
                  </a:lnTo>
                  <a:lnTo>
                    <a:pt x="1830" y="13"/>
                  </a:lnTo>
                  <a:lnTo>
                    <a:pt x="1822" y="20"/>
                  </a:lnTo>
                  <a:lnTo>
                    <a:pt x="1795" y="34"/>
                  </a:lnTo>
                  <a:lnTo>
                    <a:pt x="1858" y="34"/>
                  </a:lnTo>
                  <a:lnTo>
                    <a:pt x="1858" y="11"/>
                  </a:lnTo>
                  <a:lnTo>
                    <a:pt x="1857" y="11"/>
                  </a:lnTo>
                  <a:lnTo>
                    <a:pt x="18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074" name="Freeform 123">
              <a:extLst>
                <a:ext uri="{FF2B5EF4-FFF2-40B4-BE49-F238E27FC236}">
                  <a16:creationId xmlns:a16="http://schemas.microsoft.com/office/drawing/2014/main" id="{4B888C1C-F73A-4B90-AE54-0999502C3E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10884 9026"/>
                <a:gd name="T1" fmla="*/ T0 w 1859"/>
                <a:gd name="T2" fmla="+- 0 9443 9432"/>
                <a:gd name="T3" fmla="*/ 9443 h 1501"/>
                <a:gd name="T4" fmla="+- 0 10883 9026"/>
                <a:gd name="T5" fmla="*/ T4 w 1859"/>
                <a:gd name="T6" fmla="+- 0 9443 9432"/>
                <a:gd name="T7" fmla="*/ 9443 h 1501"/>
                <a:gd name="T8" fmla="+- 0 10884 9026"/>
                <a:gd name="T9" fmla="*/ T8 w 1859"/>
                <a:gd name="T10" fmla="+- 0 9443 9432"/>
                <a:gd name="T11" fmla="*/ 9443 h 1501"/>
                <a:gd name="T12" fmla="+- 0 10884 9026"/>
                <a:gd name="T13" fmla="*/ T12 w 1859"/>
                <a:gd name="T14" fmla="+- 0 9443 9432"/>
                <a:gd name="T15" fmla="*/ 9443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59" h="1501">
                  <a:moveTo>
                    <a:pt x="1858" y="11"/>
                  </a:moveTo>
                  <a:lnTo>
                    <a:pt x="1857" y="11"/>
                  </a:lnTo>
                  <a:lnTo>
                    <a:pt x="1858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075" name="Freeform 124">
              <a:extLst>
                <a:ext uri="{FF2B5EF4-FFF2-40B4-BE49-F238E27FC236}">
                  <a16:creationId xmlns:a16="http://schemas.microsoft.com/office/drawing/2014/main" id="{196E37A9-5336-4AF3-B815-3F3C2EF8E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9164 9026"/>
                <a:gd name="T1" fmla="*/ T0 w 1859"/>
                <a:gd name="T2" fmla="+- 0 10080 9432"/>
                <a:gd name="T3" fmla="*/ 10080 h 1501"/>
                <a:gd name="T4" fmla="+- 0 9088 9026"/>
                <a:gd name="T5" fmla="*/ T4 w 1859"/>
                <a:gd name="T6" fmla="+- 0 10099 9432"/>
                <a:gd name="T7" fmla="*/ 10099 h 1501"/>
                <a:gd name="T8" fmla="+- 0 9048 9026"/>
                <a:gd name="T9" fmla="*/ T8 w 1859"/>
                <a:gd name="T10" fmla="+- 0 10144 9432"/>
                <a:gd name="T11" fmla="*/ 10144 h 1501"/>
                <a:gd name="T12" fmla="+- 0 9029 9026"/>
                <a:gd name="T13" fmla="*/ T12 w 1859"/>
                <a:gd name="T14" fmla="+- 0 10203 9432"/>
                <a:gd name="T15" fmla="*/ 10203 h 1501"/>
                <a:gd name="T16" fmla="+- 0 9026 9026"/>
                <a:gd name="T17" fmla="*/ T16 w 1859"/>
                <a:gd name="T18" fmla="+- 0 10241 9432"/>
                <a:gd name="T19" fmla="*/ 10241 h 1501"/>
                <a:gd name="T20" fmla="+- 0 9026 9026"/>
                <a:gd name="T21" fmla="*/ T20 w 1859"/>
                <a:gd name="T22" fmla="+- 0 10260 9432"/>
                <a:gd name="T23" fmla="*/ 10260 h 1501"/>
                <a:gd name="T24" fmla="+- 0 9038 9026"/>
                <a:gd name="T25" fmla="*/ T24 w 1859"/>
                <a:gd name="T26" fmla="+- 0 10351 9432"/>
                <a:gd name="T27" fmla="*/ 10351 h 1501"/>
                <a:gd name="T28" fmla="+- 0 9053 9026"/>
                <a:gd name="T29" fmla="*/ T28 w 1859"/>
                <a:gd name="T30" fmla="+- 0 10423 9432"/>
                <a:gd name="T31" fmla="*/ 10423 h 1501"/>
                <a:gd name="T32" fmla="+- 0 9069 9026"/>
                <a:gd name="T33" fmla="*/ T32 w 1859"/>
                <a:gd name="T34" fmla="+- 0 10492 9432"/>
                <a:gd name="T35" fmla="*/ 10492 h 1501"/>
                <a:gd name="T36" fmla="+- 0 9087 9026"/>
                <a:gd name="T37" fmla="*/ T36 w 1859"/>
                <a:gd name="T38" fmla="+- 0 10559 9432"/>
                <a:gd name="T39" fmla="*/ 10559 h 1501"/>
                <a:gd name="T40" fmla="+- 0 9107 9026"/>
                <a:gd name="T41" fmla="*/ T40 w 1859"/>
                <a:gd name="T42" fmla="+- 0 10625 9432"/>
                <a:gd name="T43" fmla="*/ 10625 h 1501"/>
                <a:gd name="T44" fmla="+- 0 9128 9026"/>
                <a:gd name="T45" fmla="*/ T44 w 1859"/>
                <a:gd name="T46" fmla="+- 0 10690 9432"/>
                <a:gd name="T47" fmla="*/ 10690 h 1501"/>
                <a:gd name="T48" fmla="+- 0 9150 9026"/>
                <a:gd name="T49" fmla="*/ T48 w 1859"/>
                <a:gd name="T50" fmla="+- 0 10754 9432"/>
                <a:gd name="T51" fmla="*/ 10754 h 1501"/>
                <a:gd name="T52" fmla="+- 0 9197 9026"/>
                <a:gd name="T53" fmla="*/ T52 w 1859"/>
                <a:gd name="T54" fmla="+- 0 10886 9432"/>
                <a:gd name="T55" fmla="*/ 10886 h 1501"/>
                <a:gd name="T56" fmla="+- 0 9209 9026"/>
                <a:gd name="T57" fmla="*/ T56 w 1859"/>
                <a:gd name="T58" fmla="+- 0 10920 9432"/>
                <a:gd name="T59" fmla="*/ 10920 h 1501"/>
                <a:gd name="T60" fmla="+- 0 9213 9026"/>
                <a:gd name="T61" fmla="*/ T60 w 1859"/>
                <a:gd name="T62" fmla="+- 0 10932 9432"/>
                <a:gd name="T63" fmla="*/ 10932 h 1501"/>
                <a:gd name="T64" fmla="+- 0 9654 9026"/>
                <a:gd name="T65" fmla="*/ T64 w 1859"/>
                <a:gd name="T66" fmla="+- 0 10932 9432"/>
                <a:gd name="T67" fmla="*/ 10932 h 1501"/>
                <a:gd name="T68" fmla="+- 0 9648 9026"/>
                <a:gd name="T69" fmla="*/ T68 w 1859"/>
                <a:gd name="T70" fmla="+- 0 10910 9432"/>
                <a:gd name="T71" fmla="*/ 10910 h 1501"/>
                <a:gd name="T72" fmla="+- 0 9644 9026"/>
                <a:gd name="T73" fmla="*/ T72 w 1859"/>
                <a:gd name="T74" fmla="+- 0 10897 9432"/>
                <a:gd name="T75" fmla="*/ 10897 h 1501"/>
                <a:gd name="T76" fmla="+- 0 9623 9026"/>
                <a:gd name="T77" fmla="*/ T76 w 1859"/>
                <a:gd name="T78" fmla="+- 0 10825 9432"/>
                <a:gd name="T79" fmla="*/ 10825 h 1501"/>
                <a:gd name="T80" fmla="+- 0 9595 9026"/>
                <a:gd name="T81" fmla="*/ T80 w 1859"/>
                <a:gd name="T82" fmla="+- 0 10727 9432"/>
                <a:gd name="T83" fmla="*/ 10727 h 1501"/>
                <a:gd name="T84" fmla="+- 0 9580 9026"/>
                <a:gd name="T85" fmla="*/ T84 w 1859"/>
                <a:gd name="T86" fmla="+- 0 10667 9432"/>
                <a:gd name="T87" fmla="*/ 10667 h 1501"/>
                <a:gd name="T88" fmla="+- 0 9557 9026"/>
                <a:gd name="T89" fmla="*/ T88 w 1859"/>
                <a:gd name="T90" fmla="+- 0 10567 9432"/>
                <a:gd name="T91" fmla="*/ 10567 h 1501"/>
                <a:gd name="T92" fmla="+- 0 9543 9026"/>
                <a:gd name="T93" fmla="*/ T92 w 1859"/>
                <a:gd name="T94" fmla="+- 0 10490 9432"/>
                <a:gd name="T95" fmla="*/ 10490 h 1501"/>
                <a:gd name="T96" fmla="+- 0 9535 9026"/>
                <a:gd name="T97" fmla="*/ T96 w 1859"/>
                <a:gd name="T98" fmla="+- 0 10407 9432"/>
                <a:gd name="T99" fmla="*/ 10407 h 1501"/>
                <a:gd name="T100" fmla="+- 0 9535 9026"/>
                <a:gd name="T101" fmla="*/ T100 w 1859"/>
                <a:gd name="T102" fmla="+- 0 10386 9432"/>
                <a:gd name="T103" fmla="*/ 10386 h 1501"/>
                <a:gd name="T104" fmla="+- 0 9535 9026"/>
                <a:gd name="T105" fmla="*/ T104 w 1859"/>
                <a:gd name="T106" fmla="+- 0 10369 9432"/>
                <a:gd name="T107" fmla="*/ 10369 h 1501"/>
                <a:gd name="T108" fmla="+- 0 9535 9026"/>
                <a:gd name="T109" fmla="*/ T108 w 1859"/>
                <a:gd name="T110" fmla="+- 0 10353 9432"/>
                <a:gd name="T111" fmla="*/ 10353 h 1501"/>
                <a:gd name="T112" fmla="+- 0 9537 9026"/>
                <a:gd name="T113" fmla="*/ T112 w 1859"/>
                <a:gd name="T114" fmla="+- 0 10327 9432"/>
                <a:gd name="T115" fmla="*/ 10327 h 1501"/>
                <a:gd name="T116" fmla="+- 0 9537 9026"/>
                <a:gd name="T117" fmla="*/ T116 w 1859"/>
                <a:gd name="T118" fmla="+- 0 10316 9432"/>
                <a:gd name="T119" fmla="*/ 10316 h 1501"/>
                <a:gd name="T120" fmla="+- 0 9525 9026"/>
                <a:gd name="T121" fmla="*/ T120 w 1859"/>
                <a:gd name="T122" fmla="+- 0 10254 9432"/>
                <a:gd name="T123" fmla="*/ 10254 h 1501"/>
                <a:gd name="T124" fmla="+- 0 9473 9026"/>
                <a:gd name="T125" fmla="*/ T124 w 1859"/>
                <a:gd name="T126" fmla="+- 0 10196 9432"/>
                <a:gd name="T127" fmla="*/ 10196 h 1501"/>
                <a:gd name="T128" fmla="+- 0 9420 9026"/>
                <a:gd name="T129" fmla="*/ T128 w 1859"/>
                <a:gd name="T130" fmla="+- 0 10162 9432"/>
                <a:gd name="T131" fmla="*/ 10162 h 1501"/>
                <a:gd name="T132" fmla="+- 0 9359 9026"/>
                <a:gd name="T133" fmla="*/ T132 w 1859"/>
                <a:gd name="T134" fmla="+- 0 10131 9432"/>
                <a:gd name="T135" fmla="*/ 10131 h 1501"/>
                <a:gd name="T136" fmla="+- 0 9293 9026"/>
                <a:gd name="T137" fmla="*/ T136 w 1859"/>
                <a:gd name="T138" fmla="+- 0 10105 9432"/>
                <a:gd name="T139" fmla="*/ 10105 h 1501"/>
                <a:gd name="T140" fmla="+- 0 9228 9026"/>
                <a:gd name="T141" fmla="*/ T140 w 1859"/>
                <a:gd name="T142" fmla="+- 0 10087 9432"/>
                <a:gd name="T143" fmla="*/ 10087 h 1501"/>
                <a:gd name="T144" fmla="+- 0 9185 9026"/>
                <a:gd name="T145" fmla="*/ T144 w 1859"/>
                <a:gd name="T146" fmla="+- 0 10081 9432"/>
                <a:gd name="T147" fmla="*/ 10081 h 1501"/>
                <a:gd name="T148" fmla="+- 0 9164 9026"/>
                <a:gd name="T149" fmla="*/ T148 w 1859"/>
                <a:gd name="T150" fmla="+- 0 10080 9432"/>
                <a:gd name="T151" fmla="*/ 10080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</a:cxnLst>
              <a:rect l="0" t="0" r="r" b="b"/>
              <a:pathLst>
                <a:path w="1859" h="1501">
                  <a:moveTo>
                    <a:pt x="138" y="648"/>
                  </a:moveTo>
                  <a:lnTo>
                    <a:pt x="62" y="667"/>
                  </a:lnTo>
                  <a:lnTo>
                    <a:pt x="22" y="712"/>
                  </a:lnTo>
                  <a:lnTo>
                    <a:pt x="3" y="771"/>
                  </a:lnTo>
                  <a:lnTo>
                    <a:pt x="0" y="809"/>
                  </a:lnTo>
                  <a:lnTo>
                    <a:pt x="0" y="828"/>
                  </a:lnTo>
                  <a:lnTo>
                    <a:pt x="12" y="919"/>
                  </a:lnTo>
                  <a:lnTo>
                    <a:pt x="27" y="991"/>
                  </a:lnTo>
                  <a:lnTo>
                    <a:pt x="43" y="1060"/>
                  </a:lnTo>
                  <a:lnTo>
                    <a:pt x="61" y="1127"/>
                  </a:lnTo>
                  <a:lnTo>
                    <a:pt x="81" y="1193"/>
                  </a:lnTo>
                  <a:lnTo>
                    <a:pt x="102" y="1258"/>
                  </a:lnTo>
                  <a:lnTo>
                    <a:pt x="124" y="1322"/>
                  </a:lnTo>
                  <a:lnTo>
                    <a:pt x="171" y="1454"/>
                  </a:lnTo>
                  <a:lnTo>
                    <a:pt x="183" y="1488"/>
                  </a:lnTo>
                  <a:lnTo>
                    <a:pt x="187" y="1500"/>
                  </a:lnTo>
                  <a:lnTo>
                    <a:pt x="628" y="1500"/>
                  </a:lnTo>
                  <a:lnTo>
                    <a:pt x="622" y="1478"/>
                  </a:lnTo>
                  <a:lnTo>
                    <a:pt x="618" y="1465"/>
                  </a:lnTo>
                  <a:lnTo>
                    <a:pt x="597" y="1393"/>
                  </a:lnTo>
                  <a:lnTo>
                    <a:pt x="569" y="1295"/>
                  </a:lnTo>
                  <a:lnTo>
                    <a:pt x="554" y="1235"/>
                  </a:lnTo>
                  <a:lnTo>
                    <a:pt x="531" y="1135"/>
                  </a:lnTo>
                  <a:lnTo>
                    <a:pt x="517" y="1058"/>
                  </a:lnTo>
                  <a:lnTo>
                    <a:pt x="509" y="975"/>
                  </a:lnTo>
                  <a:lnTo>
                    <a:pt x="509" y="954"/>
                  </a:lnTo>
                  <a:lnTo>
                    <a:pt x="509" y="937"/>
                  </a:lnTo>
                  <a:lnTo>
                    <a:pt x="509" y="921"/>
                  </a:lnTo>
                  <a:lnTo>
                    <a:pt x="511" y="895"/>
                  </a:lnTo>
                  <a:lnTo>
                    <a:pt x="511" y="884"/>
                  </a:lnTo>
                  <a:lnTo>
                    <a:pt x="499" y="822"/>
                  </a:lnTo>
                  <a:lnTo>
                    <a:pt x="447" y="764"/>
                  </a:lnTo>
                  <a:lnTo>
                    <a:pt x="394" y="730"/>
                  </a:lnTo>
                  <a:lnTo>
                    <a:pt x="333" y="699"/>
                  </a:lnTo>
                  <a:lnTo>
                    <a:pt x="267" y="673"/>
                  </a:lnTo>
                  <a:lnTo>
                    <a:pt x="202" y="655"/>
                  </a:lnTo>
                  <a:lnTo>
                    <a:pt x="159" y="649"/>
                  </a:lnTo>
                  <a:lnTo>
                    <a:pt x="138" y="6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1058" name="Group 116">
            <a:extLst>
              <a:ext uri="{FF2B5EF4-FFF2-40B4-BE49-F238E27FC236}">
                <a16:creationId xmlns:a16="http://schemas.microsoft.com/office/drawing/2014/main" id="{E7BE21F0-CE3B-4C49-B168-3D978129943F}"/>
              </a:ext>
            </a:extLst>
          </p:cNvPr>
          <p:cNvGrpSpPr>
            <a:grpSpLocks/>
          </p:cNvGrpSpPr>
          <p:nvPr/>
        </p:nvGrpSpPr>
        <p:grpSpPr bwMode="auto">
          <a:xfrm>
            <a:off x="6388703" y="9420306"/>
            <a:ext cx="287064" cy="304800"/>
            <a:chOff x="10327" y="10368"/>
            <a:chExt cx="452" cy="480"/>
          </a:xfrm>
        </p:grpSpPr>
        <p:sp>
          <p:nvSpPr>
            <p:cNvPr id="1077" name="Freeform 117">
              <a:extLst>
                <a:ext uri="{FF2B5EF4-FFF2-40B4-BE49-F238E27FC236}">
                  <a16:creationId xmlns:a16="http://schemas.microsoft.com/office/drawing/2014/main" id="{02B687EA-7DD4-4843-B658-9AD25B473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7" y="10368"/>
              <a:ext cx="452" cy="480"/>
            </a:xfrm>
            <a:custGeom>
              <a:avLst/>
              <a:gdLst>
                <a:gd name="T0" fmla="+- 0 10555 10327"/>
                <a:gd name="T1" fmla="*/ T0 w 452"/>
                <a:gd name="T2" fmla="+- 0 10368 10368"/>
                <a:gd name="T3" fmla="*/ 10368 h 480"/>
                <a:gd name="T4" fmla="+- 0 10350 10327"/>
                <a:gd name="T5" fmla="*/ T4 w 452"/>
                <a:gd name="T6" fmla="+- 0 10473 10368"/>
                <a:gd name="T7" fmla="*/ 10473 h 480"/>
                <a:gd name="T8" fmla="+- 0 10327 10327"/>
                <a:gd name="T9" fmla="*/ T8 w 452"/>
                <a:gd name="T10" fmla="+- 0 10705 10368"/>
                <a:gd name="T11" fmla="*/ 10705 h 480"/>
                <a:gd name="T12" fmla="+- 0 10332 10327"/>
                <a:gd name="T13" fmla="*/ T12 w 452"/>
                <a:gd name="T14" fmla="+- 0 10725 10368"/>
                <a:gd name="T15" fmla="*/ 10725 h 480"/>
                <a:gd name="T16" fmla="+- 0 10346 10327"/>
                <a:gd name="T17" fmla="*/ T16 w 452"/>
                <a:gd name="T18" fmla="+- 0 10741 10368"/>
                <a:gd name="T19" fmla="*/ 10741 h 480"/>
                <a:gd name="T20" fmla="+- 0 10532 10327"/>
                <a:gd name="T21" fmla="*/ T20 w 452"/>
                <a:gd name="T22" fmla="+- 0 10842 10368"/>
                <a:gd name="T23" fmla="*/ 10842 h 480"/>
                <a:gd name="T24" fmla="+- 0 10551 10327"/>
                <a:gd name="T25" fmla="*/ T24 w 452"/>
                <a:gd name="T26" fmla="+- 0 10848 10368"/>
                <a:gd name="T27" fmla="*/ 10848 h 480"/>
                <a:gd name="T28" fmla="+- 0 10570 10327"/>
                <a:gd name="T29" fmla="*/ T28 w 452"/>
                <a:gd name="T30" fmla="+- 0 10844 10368"/>
                <a:gd name="T31" fmla="*/ 10844 h 480"/>
                <a:gd name="T32" fmla="+- 0 10756 10327"/>
                <a:gd name="T33" fmla="*/ T32 w 452"/>
                <a:gd name="T34" fmla="+- 0 10743 10368"/>
                <a:gd name="T35" fmla="*/ 10743 h 480"/>
                <a:gd name="T36" fmla="+- 0 10778 10327"/>
                <a:gd name="T37" fmla="*/ T36 w 452"/>
                <a:gd name="T38" fmla="+- 0 10511 10368"/>
                <a:gd name="T39" fmla="*/ 10511 h 480"/>
                <a:gd name="T40" fmla="+- 0 10774 10327"/>
                <a:gd name="T41" fmla="*/ T40 w 452"/>
                <a:gd name="T42" fmla="+- 0 10491 10368"/>
                <a:gd name="T43" fmla="*/ 10491 h 480"/>
                <a:gd name="T44" fmla="+- 0 10760 10327"/>
                <a:gd name="T45" fmla="*/ T44 w 452"/>
                <a:gd name="T46" fmla="+- 0 10475 10368"/>
                <a:gd name="T47" fmla="*/ 10475 h 480"/>
                <a:gd name="T48" fmla="+- 0 10574 10327"/>
                <a:gd name="T49" fmla="*/ T48 w 452"/>
                <a:gd name="T50" fmla="+- 0 10373 10368"/>
                <a:gd name="T51" fmla="*/ 10373 h 480"/>
                <a:gd name="T52" fmla="+- 0 10555 10327"/>
                <a:gd name="T53" fmla="*/ T52 w 452"/>
                <a:gd name="T54" fmla="+- 0 10368 10368"/>
                <a:gd name="T55" fmla="*/ 10368 h 4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</a:cxnLst>
              <a:rect l="0" t="0" r="r" b="b"/>
              <a:pathLst>
                <a:path w="452" h="480">
                  <a:moveTo>
                    <a:pt x="228" y="0"/>
                  </a:moveTo>
                  <a:lnTo>
                    <a:pt x="23" y="105"/>
                  </a:lnTo>
                  <a:lnTo>
                    <a:pt x="0" y="337"/>
                  </a:lnTo>
                  <a:lnTo>
                    <a:pt x="5" y="357"/>
                  </a:lnTo>
                  <a:lnTo>
                    <a:pt x="19" y="373"/>
                  </a:lnTo>
                  <a:lnTo>
                    <a:pt x="205" y="474"/>
                  </a:lnTo>
                  <a:lnTo>
                    <a:pt x="224" y="480"/>
                  </a:lnTo>
                  <a:lnTo>
                    <a:pt x="243" y="476"/>
                  </a:lnTo>
                  <a:lnTo>
                    <a:pt x="429" y="375"/>
                  </a:lnTo>
                  <a:lnTo>
                    <a:pt x="451" y="143"/>
                  </a:lnTo>
                  <a:lnTo>
                    <a:pt x="447" y="123"/>
                  </a:lnTo>
                  <a:lnTo>
                    <a:pt x="433" y="107"/>
                  </a:lnTo>
                  <a:lnTo>
                    <a:pt x="247" y="5"/>
                  </a:lnTo>
                  <a:lnTo>
                    <a:pt x="228" y="0"/>
                  </a:lnTo>
                  <a:close/>
                </a:path>
              </a:pathLst>
            </a:custGeom>
            <a:solidFill>
              <a:srgbClr val="0064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1059" name="Group 118">
            <a:extLst>
              <a:ext uri="{FF2B5EF4-FFF2-40B4-BE49-F238E27FC236}">
                <a16:creationId xmlns:a16="http://schemas.microsoft.com/office/drawing/2014/main" id="{D2297A82-76DA-40C4-87C3-7FD865B64DB6}"/>
              </a:ext>
            </a:extLst>
          </p:cNvPr>
          <p:cNvGrpSpPr>
            <a:grpSpLocks/>
          </p:cNvGrpSpPr>
          <p:nvPr/>
        </p:nvGrpSpPr>
        <p:grpSpPr bwMode="auto">
          <a:xfrm>
            <a:off x="6463644" y="9504761"/>
            <a:ext cx="137816" cy="135890"/>
            <a:chOff x="10445" y="10501"/>
            <a:chExt cx="217" cy="214"/>
          </a:xfrm>
        </p:grpSpPr>
        <p:sp>
          <p:nvSpPr>
            <p:cNvPr id="1076" name="Freeform 119">
              <a:extLst>
                <a:ext uri="{FF2B5EF4-FFF2-40B4-BE49-F238E27FC236}">
                  <a16:creationId xmlns:a16="http://schemas.microsoft.com/office/drawing/2014/main" id="{069D21AB-AA9F-44CD-A376-B658DC111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5" y="10501"/>
              <a:ext cx="217" cy="214"/>
            </a:xfrm>
            <a:custGeom>
              <a:avLst/>
              <a:gdLst>
                <a:gd name="T0" fmla="+- 0 10534 10445"/>
                <a:gd name="T1" fmla="*/ T0 w 217"/>
                <a:gd name="T2" fmla="+- 0 10501 10501"/>
                <a:gd name="T3" fmla="*/ 10501 h 214"/>
                <a:gd name="T4" fmla="+- 0 10478 10445"/>
                <a:gd name="T5" fmla="*/ T4 w 217"/>
                <a:gd name="T6" fmla="+- 0 10531 10501"/>
                <a:gd name="T7" fmla="*/ 10531 h 214"/>
                <a:gd name="T8" fmla="+- 0 10447 10445"/>
                <a:gd name="T9" fmla="*/ T8 w 217"/>
                <a:gd name="T10" fmla="+- 0 10589 10501"/>
                <a:gd name="T11" fmla="*/ 10589 h 214"/>
                <a:gd name="T12" fmla="+- 0 10445 10445"/>
                <a:gd name="T13" fmla="*/ T12 w 217"/>
                <a:gd name="T14" fmla="+- 0 10613 10501"/>
                <a:gd name="T15" fmla="*/ 10613 h 214"/>
                <a:gd name="T16" fmla="+- 0 10448 10445"/>
                <a:gd name="T17" fmla="*/ T16 w 217"/>
                <a:gd name="T18" fmla="+- 0 10634 10501"/>
                <a:gd name="T19" fmla="*/ 10634 h 214"/>
                <a:gd name="T20" fmla="+- 0 10480 10445"/>
                <a:gd name="T21" fmla="*/ T20 w 217"/>
                <a:gd name="T22" fmla="+- 0 10686 10501"/>
                <a:gd name="T23" fmla="*/ 10686 h 214"/>
                <a:gd name="T24" fmla="+- 0 10542 10445"/>
                <a:gd name="T25" fmla="*/ T24 w 217"/>
                <a:gd name="T26" fmla="+- 0 10713 10501"/>
                <a:gd name="T27" fmla="*/ 10713 h 214"/>
                <a:gd name="T28" fmla="+- 0 10568 10445"/>
                <a:gd name="T29" fmla="*/ T28 w 217"/>
                <a:gd name="T30" fmla="+- 0 10715 10501"/>
                <a:gd name="T31" fmla="*/ 10715 h 214"/>
                <a:gd name="T32" fmla="+- 0 10590 10445"/>
                <a:gd name="T33" fmla="*/ T32 w 217"/>
                <a:gd name="T34" fmla="+- 0 10710 10501"/>
                <a:gd name="T35" fmla="*/ 10710 h 214"/>
                <a:gd name="T36" fmla="+- 0 10641 10445"/>
                <a:gd name="T37" fmla="*/ T36 w 217"/>
                <a:gd name="T38" fmla="+- 0 10671 10501"/>
                <a:gd name="T39" fmla="*/ 10671 h 214"/>
                <a:gd name="T40" fmla="+- 0 10661 10445"/>
                <a:gd name="T41" fmla="*/ T40 w 217"/>
                <a:gd name="T42" fmla="+- 0 10608 10501"/>
                <a:gd name="T43" fmla="*/ 10608 h 214"/>
                <a:gd name="T44" fmla="+- 0 10661 10445"/>
                <a:gd name="T45" fmla="*/ T44 w 217"/>
                <a:gd name="T46" fmla="+- 0 10600 10501"/>
                <a:gd name="T47" fmla="*/ 10600 h 214"/>
                <a:gd name="T48" fmla="+- 0 10639 10445"/>
                <a:gd name="T49" fmla="*/ T48 w 217"/>
                <a:gd name="T50" fmla="+- 0 10544 10501"/>
                <a:gd name="T51" fmla="*/ 10544 h 214"/>
                <a:gd name="T52" fmla="+- 0 10585 10445"/>
                <a:gd name="T53" fmla="*/ T52 w 217"/>
                <a:gd name="T54" fmla="+- 0 10508 10501"/>
                <a:gd name="T55" fmla="*/ 10508 h 214"/>
                <a:gd name="T56" fmla="+- 0 10534 10445"/>
                <a:gd name="T57" fmla="*/ T56 w 217"/>
                <a:gd name="T58" fmla="+- 0 10501 10501"/>
                <a:gd name="T59" fmla="*/ 10501 h 21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</a:cxnLst>
              <a:rect l="0" t="0" r="r" b="b"/>
              <a:pathLst>
                <a:path w="217" h="214">
                  <a:moveTo>
                    <a:pt x="89" y="0"/>
                  </a:moveTo>
                  <a:lnTo>
                    <a:pt x="33" y="30"/>
                  </a:lnTo>
                  <a:lnTo>
                    <a:pt x="2" y="88"/>
                  </a:lnTo>
                  <a:lnTo>
                    <a:pt x="0" y="112"/>
                  </a:lnTo>
                  <a:lnTo>
                    <a:pt x="3" y="133"/>
                  </a:lnTo>
                  <a:lnTo>
                    <a:pt x="35" y="185"/>
                  </a:lnTo>
                  <a:lnTo>
                    <a:pt x="97" y="212"/>
                  </a:lnTo>
                  <a:lnTo>
                    <a:pt x="123" y="214"/>
                  </a:lnTo>
                  <a:lnTo>
                    <a:pt x="145" y="209"/>
                  </a:lnTo>
                  <a:lnTo>
                    <a:pt x="196" y="170"/>
                  </a:lnTo>
                  <a:lnTo>
                    <a:pt x="216" y="107"/>
                  </a:lnTo>
                  <a:lnTo>
                    <a:pt x="216" y="99"/>
                  </a:lnTo>
                  <a:lnTo>
                    <a:pt x="194" y="43"/>
                  </a:lnTo>
                  <a:lnTo>
                    <a:pt x="140" y="7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C2D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1035" name="Freeform 8">
            <a:extLst>
              <a:ext uri="{FF2B5EF4-FFF2-40B4-BE49-F238E27FC236}">
                <a16:creationId xmlns:a16="http://schemas.microsoft.com/office/drawing/2014/main" id="{996BADCE-5672-489A-B95F-52B2249F840B}"/>
              </a:ext>
            </a:extLst>
          </p:cNvPr>
          <p:cNvSpPr>
            <a:spLocks/>
          </p:cNvSpPr>
          <p:nvPr/>
        </p:nvSpPr>
        <p:spPr bwMode="auto">
          <a:xfrm>
            <a:off x="0" y="-3363"/>
            <a:ext cx="6876000" cy="1080000"/>
          </a:xfrm>
          <a:custGeom>
            <a:avLst/>
            <a:gdLst>
              <a:gd name="T0" fmla="+- 0 10884 1163"/>
              <a:gd name="T1" fmla="*/ T0 w 9721"/>
              <a:gd name="T2" fmla="+- 0 -869 -2658"/>
              <a:gd name="T3" fmla="*/ -869 h 1790"/>
              <a:gd name="T4" fmla="+- 0 1163 1163"/>
              <a:gd name="T5" fmla="*/ T4 w 9721"/>
              <a:gd name="T6" fmla="+- 0 -869 -2658"/>
              <a:gd name="T7" fmla="*/ -869 h 1790"/>
              <a:gd name="T8" fmla="+- 0 1163 1163"/>
              <a:gd name="T9" fmla="*/ T8 w 9721"/>
              <a:gd name="T10" fmla="+- 0 -2658 -2658"/>
              <a:gd name="T11" fmla="*/ -2658 h 1790"/>
              <a:gd name="T12" fmla="+- 0 10884 1163"/>
              <a:gd name="T13" fmla="*/ T12 w 9721"/>
              <a:gd name="T14" fmla="+- 0 -2658 -2658"/>
              <a:gd name="T15" fmla="*/ -2658 h 1790"/>
              <a:gd name="T16" fmla="+- 0 10884 1163"/>
              <a:gd name="T17" fmla="*/ T16 w 9721"/>
              <a:gd name="T18" fmla="+- 0 -869 -2658"/>
              <a:gd name="T19" fmla="*/ -869 h 1790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</a:cxnLst>
            <a:rect l="0" t="0" r="r" b="b"/>
            <a:pathLst>
              <a:path w="9721" h="1790">
                <a:moveTo>
                  <a:pt x="9721" y="1789"/>
                </a:moveTo>
                <a:lnTo>
                  <a:pt x="0" y="1789"/>
                </a:lnTo>
                <a:lnTo>
                  <a:pt x="0" y="0"/>
                </a:lnTo>
                <a:lnTo>
                  <a:pt x="9721" y="0"/>
                </a:lnTo>
                <a:lnTo>
                  <a:pt x="9721" y="1789"/>
                </a:lnTo>
                <a:close/>
              </a:path>
            </a:pathLst>
          </a:custGeom>
          <a:solidFill>
            <a:srgbClr val="0064B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grpSp>
        <p:nvGrpSpPr>
          <p:cNvPr id="1101" name="群組 1100">
            <a:extLst>
              <a:ext uri="{FF2B5EF4-FFF2-40B4-BE49-F238E27FC236}">
                <a16:creationId xmlns:a16="http://schemas.microsoft.com/office/drawing/2014/main" id="{0A877DE6-2868-4912-8588-0C203BA22E84}"/>
              </a:ext>
            </a:extLst>
          </p:cNvPr>
          <p:cNvGrpSpPr/>
          <p:nvPr/>
        </p:nvGrpSpPr>
        <p:grpSpPr>
          <a:xfrm>
            <a:off x="-13172" y="16016"/>
            <a:ext cx="787853" cy="972000"/>
            <a:chOff x="7004469" y="3421347"/>
            <a:chExt cx="649070" cy="427355"/>
          </a:xfrm>
        </p:grpSpPr>
        <p:grpSp>
          <p:nvGrpSpPr>
            <p:cNvPr id="12" name="Group 9">
              <a:extLst>
                <a:ext uri="{FF2B5EF4-FFF2-40B4-BE49-F238E27FC236}">
                  <a16:creationId xmlns:a16="http://schemas.microsoft.com/office/drawing/2014/main" id="{326A1158-07E3-46FE-983A-AD5A47A00D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421347"/>
              <a:ext cx="648435" cy="427355"/>
              <a:chOff x="1163" y="-2654"/>
              <a:chExt cx="1021" cy="673"/>
            </a:xfrm>
          </p:grpSpPr>
          <p:sp>
            <p:nvSpPr>
              <p:cNvPr id="1034" name="Freeform 10">
                <a:extLst>
                  <a:ext uri="{FF2B5EF4-FFF2-40B4-BE49-F238E27FC236}">
                    <a16:creationId xmlns:a16="http://schemas.microsoft.com/office/drawing/2014/main" id="{AD97B802-FE33-4907-9A39-1DA3B7B9D7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654"/>
                <a:ext cx="1021" cy="673"/>
              </a:xfrm>
              <a:custGeom>
                <a:avLst/>
                <a:gdLst>
                  <a:gd name="T0" fmla="+- 0 2184 1163"/>
                  <a:gd name="T1" fmla="*/ T0 w 1021"/>
                  <a:gd name="T2" fmla="+- 0 -2654 -2654"/>
                  <a:gd name="T3" fmla="*/ -2654 h 673"/>
                  <a:gd name="T4" fmla="+- 0 1163 1163"/>
                  <a:gd name="T5" fmla="*/ T4 w 1021"/>
                  <a:gd name="T6" fmla="+- 0 -2654 -2654"/>
                  <a:gd name="T7" fmla="*/ -2654 h 673"/>
                  <a:gd name="T8" fmla="+- 0 1163 1163"/>
                  <a:gd name="T9" fmla="*/ T8 w 1021"/>
                  <a:gd name="T10" fmla="+- 0 -1981 -2654"/>
                  <a:gd name="T11" fmla="*/ -1981 h 673"/>
                  <a:gd name="T12" fmla="+- 0 2184 1163"/>
                  <a:gd name="T13" fmla="*/ T12 w 1021"/>
                  <a:gd name="T14" fmla="+- 0 -1981 -2654"/>
                  <a:gd name="T15" fmla="*/ -1981 h 673"/>
                  <a:gd name="T16" fmla="+- 0 2184 1163"/>
                  <a:gd name="T17" fmla="*/ T16 w 1021"/>
                  <a:gd name="T18" fmla="+- 0 -2654 -2654"/>
                  <a:gd name="T19" fmla="*/ -2654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673">
                    <a:moveTo>
                      <a:pt x="1021" y="0"/>
                    </a:moveTo>
                    <a:lnTo>
                      <a:pt x="0" y="0"/>
                    </a:lnTo>
                    <a:lnTo>
                      <a:pt x="0" y="673"/>
                    </a:lnTo>
                    <a:lnTo>
                      <a:pt x="1021" y="673"/>
                    </a:lnTo>
                    <a:lnTo>
                      <a:pt x="102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3" name="Group 11">
              <a:extLst>
                <a:ext uri="{FF2B5EF4-FFF2-40B4-BE49-F238E27FC236}">
                  <a16:creationId xmlns:a16="http://schemas.microsoft.com/office/drawing/2014/main" id="{72EB2B71-D204-49C2-B0E3-E63FEAC72D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92748" y="3421347"/>
              <a:ext cx="560156" cy="213995"/>
              <a:chOff x="1302" y="-2654"/>
              <a:chExt cx="882" cy="337"/>
            </a:xfrm>
          </p:grpSpPr>
          <p:sp>
            <p:nvSpPr>
              <p:cNvPr id="1032" name="Freeform 12">
                <a:extLst>
                  <a:ext uri="{FF2B5EF4-FFF2-40B4-BE49-F238E27FC236}">
                    <a16:creationId xmlns:a16="http://schemas.microsoft.com/office/drawing/2014/main" id="{FD06FEE8-992E-4D5D-8CDB-7F099F88BD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" y="-2654"/>
                <a:ext cx="882" cy="337"/>
              </a:xfrm>
              <a:custGeom>
                <a:avLst/>
                <a:gdLst>
                  <a:gd name="T0" fmla="+- 0 2184 1302"/>
                  <a:gd name="T1" fmla="*/ T0 w 882"/>
                  <a:gd name="T2" fmla="+- 0 -2654 -2654"/>
                  <a:gd name="T3" fmla="*/ -2654 h 337"/>
                  <a:gd name="T4" fmla="+- 0 2056 1302"/>
                  <a:gd name="T5" fmla="*/ T4 w 882"/>
                  <a:gd name="T6" fmla="+- 0 -2654 -2654"/>
                  <a:gd name="T7" fmla="*/ -2654 h 337"/>
                  <a:gd name="T8" fmla="+- 0 2105 1302"/>
                  <a:gd name="T9" fmla="*/ T8 w 882"/>
                  <a:gd name="T10" fmla="+- 0 -2317 -2654"/>
                  <a:gd name="T11" fmla="*/ -2317 h 337"/>
                  <a:gd name="T12" fmla="+- 0 2184 1302"/>
                  <a:gd name="T13" fmla="*/ T12 w 882"/>
                  <a:gd name="T14" fmla="+- 0 -2317 -2654"/>
                  <a:gd name="T15" fmla="*/ -2317 h 337"/>
                  <a:gd name="T16" fmla="+- 0 2184 1302"/>
                  <a:gd name="T17" fmla="*/ T16 w 882"/>
                  <a:gd name="T18" fmla="+- 0 -2654 -2654"/>
                  <a:gd name="T19" fmla="*/ -2654 h 33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82" h="337">
                    <a:moveTo>
                      <a:pt x="882" y="0"/>
                    </a:moveTo>
                    <a:lnTo>
                      <a:pt x="754" y="0"/>
                    </a:lnTo>
                    <a:lnTo>
                      <a:pt x="803" y="337"/>
                    </a:lnTo>
                    <a:lnTo>
                      <a:pt x="882" y="337"/>
                    </a:lnTo>
                    <a:lnTo>
                      <a:pt x="882" y="0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  <p:sp>
            <p:nvSpPr>
              <p:cNvPr id="1033" name="Freeform 13">
                <a:extLst>
                  <a:ext uri="{FF2B5EF4-FFF2-40B4-BE49-F238E27FC236}">
                    <a16:creationId xmlns:a16="http://schemas.microsoft.com/office/drawing/2014/main" id="{684275A6-EFC2-42F7-BB55-2CA1EFFF3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" y="-2654"/>
                <a:ext cx="882" cy="337"/>
              </a:xfrm>
              <a:custGeom>
                <a:avLst/>
                <a:gdLst>
                  <a:gd name="T0" fmla="+- 0 1761 1302"/>
                  <a:gd name="T1" fmla="*/ T0 w 882"/>
                  <a:gd name="T2" fmla="+- 0 -2654 -2654"/>
                  <a:gd name="T3" fmla="*/ -2654 h 337"/>
                  <a:gd name="T4" fmla="+- 0 1369 1302"/>
                  <a:gd name="T5" fmla="*/ T4 w 882"/>
                  <a:gd name="T6" fmla="+- 0 -2654 -2654"/>
                  <a:gd name="T7" fmla="*/ -2654 h 337"/>
                  <a:gd name="T8" fmla="+- 0 1302 1302"/>
                  <a:gd name="T9" fmla="*/ T8 w 882"/>
                  <a:gd name="T10" fmla="+- 0 -2317 -2654"/>
                  <a:gd name="T11" fmla="*/ -2317 h 337"/>
                  <a:gd name="T12" fmla="+- 0 1707 1302"/>
                  <a:gd name="T13" fmla="*/ T12 w 882"/>
                  <a:gd name="T14" fmla="+- 0 -2317 -2654"/>
                  <a:gd name="T15" fmla="*/ -2317 h 337"/>
                  <a:gd name="T16" fmla="+- 0 1761 1302"/>
                  <a:gd name="T17" fmla="*/ T16 w 882"/>
                  <a:gd name="T18" fmla="+- 0 -2654 -2654"/>
                  <a:gd name="T19" fmla="*/ -2654 h 33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82" h="337">
                    <a:moveTo>
                      <a:pt x="459" y="0"/>
                    </a:moveTo>
                    <a:lnTo>
                      <a:pt x="67" y="0"/>
                    </a:lnTo>
                    <a:lnTo>
                      <a:pt x="0" y="337"/>
                    </a:lnTo>
                    <a:lnTo>
                      <a:pt x="405" y="337"/>
                    </a:lnTo>
                    <a:lnTo>
                      <a:pt x="459" y="0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4" name="Group 14">
              <a:extLst>
                <a:ext uri="{FF2B5EF4-FFF2-40B4-BE49-F238E27FC236}">
                  <a16:creationId xmlns:a16="http://schemas.microsoft.com/office/drawing/2014/main" id="{E5C42185-D1F1-4DF0-AFDD-C8F6A8E34F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45918" y="3421347"/>
              <a:ext cx="6986" cy="2540"/>
              <a:chOff x="2173" y="-2654"/>
              <a:chExt cx="11" cy="4"/>
            </a:xfrm>
          </p:grpSpPr>
          <p:sp>
            <p:nvSpPr>
              <p:cNvPr id="1031" name="Freeform 15">
                <a:extLst>
                  <a:ext uri="{FF2B5EF4-FFF2-40B4-BE49-F238E27FC236}">
                    <a16:creationId xmlns:a16="http://schemas.microsoft.com/office/drawing/2014/main" id="{A1DB177C-1145-4457-8FA5-53503FA7C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" y="-2654"/>
                <a:ext cx="11" cy="4"/>
              </a:xfrm>
              <a:custGeom>
                <a:avLst/>
                <a:gdLst>
                  <a:gd name="T0" fmla="+- 0 2184 2173"/>
                  <a:gd name="T1" fmla="*/ T0 w 11"/>
                  <a:gd name="T2" fmla="+- 0 -2654 -2654"/>
                  <a:gd name="T3" fmla="*/ -2654 h 4"/>
                  <a:gd name="T4" fmla="+- 0 2173 2173"/>
                  <a:gd name="T5" fmla="*/ T4 w 11"/>
                  <a:gd name="T6" fmla="+- 0 -2654 -2654"/>
                  <a:gd name="T7" fmla="*/ -2654 h 4"/>
                  <a:gd name="T8" fmla="+- 0 2184 2173"/>
                  <a:gd name="T9" fmla="*/ T8 w 11"/>
                  <a:gd name="T10" fmla="+- 0 -2650 -2654"/>
                  <a:gd name="T11" fmla="*/ -2650 h 4"/>
                  <a:gd name="T12" fmla="+- 0 2184 2173"/>
                  <a:gd name="T13" fmla="*/ T12 w 11"/>
                  <a:gd name="T14" fmla="+- 0 -2654 -2654"/>
                  <a:gd name="T15" fmla="*/ -2654 h 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1" h="4">
                    <a:moveTo>
                      <a:pt x="11" y="0"/>
                    </a:moveTo>
                    <a:lnTo>
                      <a:pt x="0" y="0"/>
                    </a:lnTo>
                    <a:lnTo>
                      <a:pt x="11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" name="Group 16">
              <a:extLst>
                <a:ext uri="{FF2B5EF4-FFF2-40B4-BE49-F238E27FC236}">
                  <a16:creationId xmlns:a16="http://schemas.microsoft.com/office/drawing/2014/main" id="{752470AF-C580-4CF1-9093-016A6EBAD3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16358" y="3421347"/>
              <a:ext cx="137181" cy="44450"/>
              <a:chOff x="1969" y="-2654"/>
              <a:chExt cx="216" cy="70"/>
            </a:xfrm>
          </p:grpSpPr>
          <p:sp>
            <p:nvSpPr>
              <p:cNvPr id="1030" name="Freeform 17">
                <a:extLst>
                  <a:ext uri="{FF2B5EF4-FFF2-40B4-BE49-F238E27FC236}">
                    <a16:creationId xmlns:a16="http://schemas.microsoft.com/office/drawing/2014/main" id="{66866646-4F8F-4EBE-AD6D-12244733AC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" y="-2654"/>
                <a:ext cx="216" cy="70"/>
              </a:xfrm>
              <a:custGeom>
                <a:avLst/>
                <a:gdLst>
                  <a:gd name="T0" fmla="+- 0 2027 1969"/>
                  <a:gd name="T1" fmla="*/ T0 w 216"/>
                  <a:gd name="T2" fmla="+- 0 -2654 -2654"/>
                  <a:gd name="T3" fmla="*/ -2654 h 70"/>
                  <a:gd name="T4" fmla="+- 0 1969 1969"/>
                  <a:gd name="T5" fmla="*/ T4 w 216"/>
                  <a:gd name="T6" fmla="+- 0 -2654 -2654"/>
                  <a:gd name="T7" fmla="*/ -2654 h 70"/>
                  <a:gd name="T8" fmla="+- 0 2184 1969"/>
                  <a:gd name="T9" fmla="*/ T8 w 216"/>
                  <a:gd name="T10" fmla="+- 0 -2584 -2654"/>
                  <a:gd name="T11" fmla="*/ -2584 h 70"/>
                  <a:gd name="T12" fmla="+- 0 2184 1969"/>
                  <a:gd name="T13" fmla="*/ T12 w 216"/>
                  <a:gd name="T14" fmla="+- 0 -2603 -2654"/>
                  <a:gd name="T15" fmla="*/ -2603 h 70"/>
                  <a:gd name="T16" fmla="+- 0 2027 1969"/>
                  <a:gd name="T17" fmla="*/ T16 w 216"/>
                  <a:gd name="T18" fmla="+- 0 -2654 -2654"/>
                  <a:gd name="T19" fmla="*/ -2654 h 7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216" h="70">
                    <a:moveTo>
                      <a:pt x="58" y="0"/>
                    </a:moveTo>
                    <a:lnTo>
                      <a:pt x="0" y="0"/>
                    </a:lnTo>
                    <a:lnTo>
                      <a:pt x="215" y="70"/>
                    </a:lnTo>
                    <a:lnTo>
                      <a:pt x="215" y="51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" name="Group 18">
              <a:extLst>
                <a:ext uri="{FF2B5EF4-FFF2-40B4-BE49-F238E27FC236}">
                  <a16:creationId xmlns:a16="http://schemas.microsoft.com/office/drawing/2014/main" id="{F37A276C-C9FA-422B-9533-84D28C0F81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386798" y="3421347"/>
              <a:ext cx="266741" cy="86360"/>
              <a:chOff x="1765" y="-2654"/>
              <a:chExt cx="420" cy="136"/>
            </a:xfrm>
          </p:grpSpPr>
          <p:sp>
            <p:nvSpPr>
              <p:cNvPr id="1028" name="Freeform 19">
                <a:extLst>
                  <a:ext uri="{FF2B5EF4-FFF2-40B4-BE49-F238E27FC236}">
                    <a16:creationId xmlns:a16="http://schemas.microsoft.com/office/drawing/2014/main" id="{3C4396F2-DB76-482D-A7B4-464241FBB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5" y="-2654"/>
                <a:ext cx="420" cy="136"/>
              </a:xfrm>
              <a:custGeom>
                <a:avLst/>
                <a:gdLst>
                  <a:gd name="T0" fmla="+- 0 1823 1765"/>
                  <a:gd name="T1" fmla="*/ T0 w 420"/>
                  <a:gd name="T2" fmla="+- 0 -2654 -2654"/>
                  <a:gd name="T3" fmla="*/ -2654 h 136"/>
                  <a:gd name="T4" fmla="+- 0 1765 1765"/>
                  <a:gd name="T5" fmla="*/ T4 w 420"/>
                  <a:gd name="T6" fmla="+- 0 -2654 -2654"/>
                  <a:gd name="T7" fmla="*/ -2654 h 136"/>
                  <a:gd name="T8" fmla="+- 0 2184 1765"/>
                  <a:gd name="T9" fmla="*/ T8 w 420"/>
                  <a:gd name="T10" fmla="+- 0 -2518 -2654"/>
                  <a:gd name="T11" fmla="*/ -2518 h 136"/>
                  <a:gd name="T12" fmla="+- 0 2184 1765"/>
                  <a:gd name="T13" fmla="*/ T12 w 420"/>
                  <a:gd name="T14" fmla="+- 0 -2537 -2654"/>
                  <a:gd name="T15" fmla="*/ -2537 h 136"/>
                  <a:gd name="T16" fmla="+- 0 1823 1765"/>
                  <a:gd name="T17" fmla="*/ T16 w 420"/>
                  <a:gd name="T18" fmla="+- 0 -2654 -2654"/>
                  <a:gd name="T19" fmla="*/ -2654 h 13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420" h="136">
                    <a:moveTo>
                      <a:pt x="58" y="0"/>
                    </a:moveTo>
                    <a:lnTo>
                      <a:pt x="0" y="0"/>
                    </a:lnTo>
                    <a:lnTo>
                      <a:pt x="419" y="136"/>
                    </a:lnTo>
                    <a:lnTo>
                      <a:pt x="419" y="11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7" name="Group 20">
              <a:extLst>
                <a:ext uri="{FF2B5EF4-FFF2-40B4-BE49-F238E27FC236}">
                  <a16:creationId xmlns:a16="http://schemas.microsoft.com/office/drawing/2014/main" id="{1D646BF4-516B-42A8-89AE-97A5E1951B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53427" y="3421347"/>
              <a:ext cx="399476" cy="129540"/>
              <a:chOff x="1555" y="-2654"/>
              <a:chExt cx="629" cy="204"/>
            </a:xfrm>
          </p:grpSpPr>
          <p:sp>
            <p:nvSpPr>
              <p:cNvPr id="1027" name="Freeform 21">
                <a:extLst>
                  <a:ext uri="{FF2B5EF4-FFF2-40B4-BE49-F238E27FC236}">
                    <a16:creationId xmlns:a16="http://schemas.microsoft.com/office/drawing/2014/main" id="{33AF1564-EA38-4037-B9B2-E7BAB2484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5" y="-2654"/>
                <a:ext cx="629" cy="204"/>
              </a:xfrm>
              <a:custGeom>
                <a:avLst/>
                <a:gdLst>
                  <a:gd name="T0" fmla="+- 0 1614 1555"/>
                  <a:gd name="T1" fmla="*/ T0 w 629"/>
                  <a:gd name="T2" fmla="+- 0 -2654 -2654"/>
                  <a:gd name="T3" fmla="*/ -2654 h 204"/>
                  <a:gd name="T4" fmla="+- 0 1555 1555"/>
                  <a:gd name="T5" fmla="*/ T4 w 629"/>
                  <a:gd name="T6" fmla="+- 0 -2654 -2654"/>
                  <a:gd name="T7" fmla="*/ -2654 h 204"/>
                  <a:gd name="T8" fmla="+- 0 2184 1555"/>
                  <a:gd name="T9" fmla="*/ T8 w 629"/>
                  <a:gd name="T10" fmla="+- 0 -2450 -2654"/>
                  <a:gd name="T11" fmla="*/ -2450 h 204"/>
                  <a:gd name="T12" fmla="+- 0 2184 1555"/>
                  <a:gd name="T13" fmla="*/ T12 w 629"/>
                  <a:gd name="T14" fmla="+- 0 -2469 -2654"/>
                  <a:gd name="T15" fmla="*/ -2469 h 204"/>
                  <a:gd name="T16" fmla="+- 0 1614 1555"/>
                  <a:gd name="T17" fmla="*/ T16 w 629"/>
                  <a:gd name="T18" fmla="+- 0 -2654 -2654"/>
                  <a:gd name="T19" fmla="*/ -2654 h 20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629" h="204">
                    <a:moveTo>
                      <a:pt x="59" y="0"/>
                    </a:moveTo>
                    <a:lnTo>
                      <a:pt x="0" y="0"/>
                    </a:lnTo>
                    <a:lnTo>
                      <a:pt x="629" y="204"/>
                    </a:lnTo>
                    <a:lnTo>
                      <a:pt x="629" y="185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8" name="Group 22">
              <a:extLst>
                <a:ext uri="{FF2B5EF4-FFF2-40B4-BE49-F238E27FC236}">
                  <a16:creationId xmlns:a16="http://schemas.microsoft.com/office/drawing/2014/main" id="{8D7AD67E-6817-442C-9791-E60B91FFE3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23867" y="3421347"/>
              <a:ext cx="529036" cy="172085"/>
              <a:chOff x="1351" y="-2654"/>
              <a:chExt cx="833" cy="271"/>
            </a:xfrm>
          </p:grpSpPr>
          <p:sp>
            <p:nvSpPr>
              <p:cNvPr id="1026" name="Freeform 23">
                <a:extLst>
                  <a:ext uri="{FF2B5EF4-FFF2-40B4-BE49-F238E27FC236}">
                    <a16:creationId xmlns:a16="http://schemas.microsoft.com/office/drawing/2014/main" id="{9F43E8ED-098D-4A48-B2A4-EDA5AC635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51" y="-2654"/>
                <a:ext cx="833" cy="271"/>
              </a:xfrm>
              <a:custGeom>
                <a:avLst/>
                <a:gdLst>
                  <a:gd name="T0" fmla="+- 0 1409 1351"/>
                  <a:gd name="T1" fmla="*/ T0 w 833"/>
                  <a:gd name="T2" fmla="+- 0 -2654 -2654"/>
                  <a:gd name="T3" fmla="*/ -2654 h 271"/>
                  <a:gd name="T4" fmla="+- 0 1351 1351"/>
                  <a:gd name="T5" fmla="*/ T4 w 833"/>
                  <a:gd name="T6" fmla="+- 0 -2654 -2654"/>
                  <a:gd name="T7" fmla="*/ -2654 h 271"/>
                  <a:gd name="T8" fmla="+- 0 2184 1351"/>
                  <a:gd name="T9" fmla="*/ T8 w 833"/>
                  <a:gd name="T10" fmla="+- 0 -2384 -2654"/>
                  <a:gd name="T11" fmla="*/ -2384 h 271"/>
                  <a:gd name="T12" fmla="+- 0 2184 1351"/>
                  <a:gd name="T13" fmla="*/ T12 w 833"/>
                  <a:gd name="T14" fmla="+- 0 -2403 -2654"/>
                  <a:gd name="T15" fmla="*/ -2403 h 271"/>
                  <a:gd name="T16" fmla="+- 0 1409 1351"/>
                  <a:gd name="T17" fmla="*/ T16 w 833"/>
                  <a:gd name="T18" fmla="+- 0 -2654 -2654"/>
                  <a:gd name="T19" fmla="*/ -2654 h 27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33" h="271">
                    <a:moveTo>
                      <a:pt x="58" y="0"/>
                    </a:moveTo>
                    <a:lnTo>
                      <a:pt x="0" y="0"/>
                    </a:lnTo>
                    <a:lnTo>
                      <a:pt x="833" y="270"/>
                    </a:lnTo>
                    <a:lnTo>
                      <a:pt x="833" y="251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9" name="Group 24">
              <a:extLst>
                <a:ext uri="{FF2B5EF4-FFF2-40B4-BE49-F238E27FC236}">
                  <a16:creationId xmlns:a16="http://schemas.microsoft.com/office/drawing/2014/main" id="{9AE8DF7C-D4D7-4B04-906E-7C80520597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421347"/>
              <a:ext cx="648435" cy="213995"/>
              <a:chOff x="1163" y="-2654"/>
              <a:chExt cx="1021" cy="337"/>
            </a:xfrm>
          </p:grpSpPr>
          <p:sp>
            <p:nvSpPr>
              <p:cNvPr id="1025" name="Freeform 25">
                <a:extLst>
                  <a:ext uri="{FF2B5EF4-FFF2-40B4-BE49-F238E27FC236}">
                    <a16:creationId xmlns:a16="http://schemas.microsoft.com/office/drawing/2014/main" id="{16DB4171-6F56-4363-A668-EB4135912A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654"/>
                <a:ext cx="1021" cy="337"/>
              </a:xfrm>
              <a:custGeom>
                <a:avLst/>
                <a:gdLst>
                  <a:gd name="T0" fmla="+- 0 1205 1163"/>
                  <a:gd name="T1" fmla="*/ T0 w 1021"/>
                  <a:gd name="T2" fmla="+- 0 -2654 -2654"/>
                  <a:gd name="T3" fmla="*/ -2654 h 337"/>
                  <a:gd name="T4" fmla="+- 0 1163 1163"/>
                  <a:gd name="T5" fmla="*/ T4 w 1021"/>
                  <a:gd name="T6" fmla="+- 0 -2654 -2654"/>
                  <a:gd name="T7" fmla="*/ -2654 h 337"/>
                  <a:gd name="T8" fmla="+- 0 1163 1163"/>
                  <a:gd name="T9" fmla="*/ T8 w 1021"/>
                  <a:gd name="T10" fmla="+- 0 -2648 -2654"/>
                  <a:gd name="T11" fmla="*/ -2648 h 337"/>
                  <a:gd name="T12" fmla="+- 0 2184 1163"/>
                  <a:gd name="T13" fmla="*/ T12 w 1021"/>
                  <a:gd name="T14" fmla="+- 0 -2317 -2654"/>
                  <a:gd name="T15" fmla="*/ -2317 h 337"/>
                  <a:gd name="T16" fmla="+- 0 2184 1163"/>
                  <a:gd name="T17" fmla="*/ T16 w 1021"/>
                  <a:gd name="T18" fmla="+- 0 -2336 -2654"/>
                  <a:gd name="T19" fmla="*/ -2336 h 337"/>
                  <a:gd name="T20" fmla="+- 0 1205 1163"/>
                  <a:gd name="T21" fmla="*/ T20 w 1021"/>
                  <a:gd name="T22" fmla="+- 0 -2654 -2654"/>
                  <a:gd name="T23" fmla="*/ -2654 h 33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</a:cxnLst>
                <a:rect l="0" t="0" r="r" b="b"/>
                <a:pathLst>
                  <a:path w="1021" h="337">
                    <a:moveTo>
                      <a:pt x="42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1021" y="337"/>
                    </a:lnTo>
                    <a:lnTo>
                      <a:pt x="1021" y="318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0" name="Group 26">
              <a:extLst>
                <a:ext uri="{FF2B5EF4-FFF2-40B4-BE49-F238E27FC236}">
                  <a16:creationId xmlns:a16="http://schemas.microsoft.com/office/drawing/2014/main" id="{34CC01FA-692C-4EBB-B188-52C5A1E930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455002"/>
              <a:ext cx="648435" cy="222250"/>
              <a:chOff x="1163" y="-2601"/>
              <a:chExt cx="1021" cy="350"/>
            </a:xfrm>
          </p:grpSpPr>
          <p:sp>
            <p:nvSpPr>
              <p:cNvPr id="1024" name="Freeform 27">
                <a:extLst>
                  <a:ext uri="{FF2B5EF4-FFF2-40B4-BE49-F238E27FC236}">
                    <a16:creationId xmlns:a16="http://schemas.microsoft.com/office/drawing/2014/main" id="{1793E978-929C-402D-90E9-5D59A4B77A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601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-2601 -2601"/>
                  <a:gd name="T3" fmla="*/ -2601 h 350"/>
                  <a:gd name="T4" fmla="+- 0 1163 1163"/>
                  <a:gd name="T5" fmla="*/ T4 w 1021"/>
                  <a:gd name="T6" fmla="+- 0 -2582 -2601"/>
                  <a:gd name="T7" fmla="*/ -2582 h 350"/>
                  <a:gd name="T8" fmla="+- 0 2184 1163"/>
                  <a:gd name="T9" fmla="*/ T8 w 1021"/>
                  <a:gd name="T10" fmla="+- 0 -2251 -2601"/>
                  <a:gd name="T11" fmla="*/ -2251 h 350"/>
                  <a:gd name="T12" fmla="+- 0 2184 1163"/>
                  <a:gd name="T13" fmla="*/ T12 w 1021"/>
                  <a:gd name="T14" fmla="+- 0 -2270 -2601"/>
                  <a:gd name="T15" fmla="*/ -2270 h 350"/>
                  <a:gd name="T16" fmla="+- 0 1163 1163"/>
                  <a:gd name="T17" fmla="*/ T16 w 1021"/>
                  <a:gd name="T18" fmla="+- 0 -2601 -2601"/>
                  <a:gd name="T19" fmla="*/ -2601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1" name="Group 28">
              <a:extLst>
                <a:ext uri="{FF2B5EF4-FFF2-40B4-BE49-F238E27FC236}">
                  <a16:creationId xmlns:a16="http://schemas.microsoft.com/office/drawing/2014/main" id="{9B182719-15D5-4E3A-B5FF-EA07B2541E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496912"/>
              <a:ext cx="648435" cy="222250"/>
              <a:chOff x="1163" y="-2535"/>
              <a:chExt cx="1021" cy="350"/>
            </a:xfrm>
          </p:grpSpPr>
          <p:sp>
            <p:nvSpPr>
              <p:cNvPr id="63" name="Freeform 29">
                <a:extLst>
                  <a:ext uri="{FF2B5EF4-FFF2-40B4-BE49-F238E27FC236}">
                    <a16:creationId xmlns:a16="http://schemas.microsoft.com/office/drawing/2014/main" id="{5A1979FB-D71E-48CC-9EF8-DC97A0DC8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535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-2535 -2535"/>
                  <a:gd name="T3" fmla="*/ -2535 h 350"/>
                  <a:gd name="T4" fmla="+- 0 1163 1163"/>
                  <a:gd name="T5" fmla="*/ T4 w 1021"/>
                  <a:gd name="T6" fmla="+- 0 -2516 -2535"/>
                  <a:gd name="T7" fmla="*/ -2516 h 350"/>
                  <a:gd name="T8" fmla="+- 0 2184 1163"/>
                  <a:gd name="T9" fmla="*/ T8 w 1021"/>
                  <a:gd name="T10" fmla="+- 0 -2185 -2535"/>
                  <a:gd name="T11" fmla="*/ -2185 h 350"/>
                  <a:gd name="T12" fmla="+- 0 2184 1163"/>
                  <a:gd name="T13" fmla="*/ T12 w 1021"/>
                  <a:gd name="T14" fmla="+- 0 -2204 -2535"/>
                  <a:gd name="T15" fmla="*/ -2204 h 350"/>
                  <a:gd name="T16" fmla="+- 0 1163 1163"/>
                  <a:gd name="T17" fmla="*/ T16 w 1021"/>
                  <a:gd name="T18" fmla="+- 0 -2535 -2535"/>
                  <a:gd name="T19" fmla="*/ -2535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2" name="Group 30">
              <a:extLst>
                <a:ext uri="{FF2B5EF4-FFF2-40B4-BE49-F238E27FC236}">
                  <a16:creationId xmlns:a16="http://schemas.microsoft.com/office/drawing/2014/main" id="{57ABEE35-E73B-427B-A145-1627D45DE5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538822"/>
              <a:ext cx="648435" cy="222250"/>
              <a:chOff x="1163" y="-2469"/>
              <a:chExt cx="1021" cy="350"/>
            </a:xfrm>
          </p:grpSpPr>
          <p:sp>
            <p:nvSpPr>
              <p:cNvPr id="62" name="Freeform 31">
                <a:extLst>
                  <a:ext uri="{FF2B5EF4-FFF2-40B4-BE49-F238E27FC236}">
                    <a16:creationId xmlns:a16="http://schemas.microsoft.com/office/drawing/2014/main" id="{7F6F1028-6C4A-4478-97DD-33F00D6D9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469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-2469 -2469"/>
                  <a:gd name="T3" fmla="*/ -2469 h 350"/>
                  <a:gd name="T4" fmla="+- 0 1163 1163"/>
                  <a:gd name="T5" fmla="*/ T4 w 1021"/>
                  <a:gd name="T6" fmla="+- 0 -2450 -2469"/>
                  <a:gd name="T7" fmla="*/ -2450 h 350"/>
                  <a:gd name="T8" fmla="+- 0 2184 1163"/>
                  <a:gd name="T9" fmla="*/ T8 w 1021"/>
                  <a:gd name="T10" fmla="+- 0 -2119 -2469"/>
                  <a:gd name="T11" fmla="*/ -2119 h 350"/>
                  <a:gd name="T12" fmla="+- 0 2184 1163"/>
                  <a:gd name="T13" fmla="*/ T12 w 1021"/>
                  <a:gd name="T14" fmla="+- 0 -2138 -2469"/>
                  <a:gd name="T15" fmla="*/ -2138 h 350"/>
                  <a:gd name="T16" fmla="+- 0 1163 1163"/>
                  <a:gd name="T17" fmla="*/ T16 w 1021"/>
                  <a:gd name="T18" fmla="+- 0 -2469 -2469"/>
                  <a:gd name="T19" fmla="*/ -2469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3" name="Group 32">
              <a:extLst>
                <a:ext uri="{FF2B5EF4-FFF2-40B4-BE49-F238E27FC236}">
                  <a16:creationId xmlns:a16="http://schemas.microsoft.com/office/drawing/2014/main" id="{862310D7-47AE-4F88-820D-594E4A0A19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580732"/>
              <a:ext cx="648435" cy="222250"/>
              <a:chOff x="1163" y="-2403"/>
              <a:chExt cx="1021" cy="350"/>
            </a:xfrm>
          </p:grpSpPr>
          <p:sp>
            <p:nvSpPr>
              <p:cNvPr id="61" name="Freeform 33">
                <a:extLst>
                  <a:ext uri="{FF2B5EF4-FFF2-40B4-BE49-F238E27FC236}">
                    <a16:creationId xmlns:a16="http://schemas.microsoft.com/office/drawing/2014/main" id="{42E4EC3E-7334-48A5-A8B0-F356942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403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-2403 -2403"/>
                  <a:gd name="T3" fmla="*/ -2403 h 350"/>
                  <a:gd name="T4" fmla="+- 0 1163 1163"/>
                  <a:gd name="T5" fmla="*/ T4 w 1021"/>
                  <a:gd name="T6" fmla="+- 0 -2384 -2403"/>
                  <a:gd name="T7" fmla="*/ -2384 h 350"/>
                  <a:gd name="T8" fmla="+- 0 2184 1163"/>
                  <a:gd name="T9" fmla="*/ T8 w 1021"/>
                  <a:gd name="T10" fmla="+- 0 -2053 -2403"/>
                  <a:gd name="T11" fmla="*/ -2053 h 350"/>
                  <a:gd name="T12" fmla="+- 0 2184 1163"/>
                  <a:gd name="T13" fmla="*/ T12 w 1021"/>
                  <a:gd name="T14" fmla="+- 0 -2072 -2403"/>
                  <a:gd name="T15" fmla="*/ -2072 h 350"/>
                  <a:gd name="T16" fmla="+- 0 1163 1163"/>
                  <a:gd name="T17" fmla="*/ T16 w 1021"/>
                  <a:gd name="T18" fmla="+- 0 -2403 -2403"/>
                  <a:gd name="T19" fmla="*/ -2403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4" name="Group 34">
              <a:extLst>
                <a:ext uri="{FF2B5EF4-FFF2-40B4-BE49-F238E27FC236}">
                  <a16:creationId xmlns:a16="http://schemas.microsoft.com/office/drawing/2014/main" id="{EE7289EB-E97A-4652-8F11-9F562B29EF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623277"/>
              <a:ext cx="648435" cy="222250"/>
              <a:chOff x="1163" y="-2336"/>
              <a:chExt cx="1021" cy="350"/>
            </a:xfrm>
          </p:grpSpPr>
          <p:sp>
            <p:nvSpPr>
              <p:cNvPr id="60" name="Freeform 35">
                <a:extLst>
                  <a:ext uri="{FF2B5EF4-FFF2-40B4-BE49-F238E27FC236}">
                    <a16:creationId xmlns:a16="http://schemas.microsoft.com/office/drawing/2014/main" id="{83892C55-29E9-4231-9B61-72DF1CD75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336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-2336 -2336"/>
                  <a:gd name="T3" fmla="*/ -2336 h 350"/>
                  <a:gd name="T4" fmla="+- 0 1163 1163"/>
                  <a:gd name="T5" fmla="*/ T4 w 1021"/>
                  <a:gd name="T6" fmla="+- 0 -2317 -2336"/>
                  <a:gd name="T7" fmla="*/ -2317 h 350"/>
                  <a:gd name="T8" fmla="+- 0 2184 1163"/>
                  <a:gd name="T9" fmla="*/ T8 w 1021"/>
                  <a:gd name="T10" fmla="+- 0 -1987 -2336"/>
                  <a:gd name="T11" fmla="*/ -1987 h 350"/>
                  <a:gd name="T12" fmla="+- 0 2184 1163"/>
                  <a:gd name="T13" fmla="*/ T12 w 1021"/>
                  <a:gd name="T14" fmla="+- 0 -2006 -2336"/>
                  <a:gd name="T15" fmla="*/ -2006 h 350"/>
                  <a:gd name="T16" fmla="+- 0 1163 1163"/>
                  <a:gd name="T17" fmla="*/ T16 w 1021"/>
                  <a:gd name="T18" fmla="+- 0 -2336 -2336"/>
                  <a:gd name="T19" fmla="*/ -2336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49"/>
                    </a:lnTo>
                    <a:lnTo>
                      <a:pt x="1021" y="3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5" name="Group 36">
              <a:extLst>
                <a:ext uri="{FF2B5EF4-FFF2-40B4-BE49-F238E27FC236}">
                  <a16:creationId xmlns:a16="http://schemas.microsoft.com/office/drawing/2014/main" id="{E5434726-EADD-49B5-A5F4-E1F3D0DDAE2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665187"/>
              <a:ext cx="566507" cy="183515"/>
              <a:chOff x="1163" y="-2270"/>
              <a:chExt cx="892" cy="289"/>
            </a:xfrm>
          </p:grpSpPr>
          <p:sp>
            <p:nvSpPr>
              <p:cNvPr id="59" name="Freeform 37">
                <a:extLst>
                  <a:ext uri="{FF2B5EF4-FFF2-40B4-BE49-F238E27FC236}">
                    <a16:creationId xmlns:a16="http://schemas.microsoft.com/office/drawing/2014/main" id="{AF18CB77-17F9-4BF4-B5FF-55721C367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270"/>
                <a:ext cx="892" cy="289"/>
              </a:xfrm>
              <a:custGeom>
                <a:avLst/>
                <a:gdLst>
                  <a:gd name="T0" fmla="+- 0 1163 1163"/>
                  <a:gd name="T1" fmla="*/ T0 w 892"/>
                  <a:gd name="T2" fmla="+- 0 -2270 -2270"/>
                  <a:gd name="T3" fmla="*/ -2270 h 289"/>
                  <a:gd name="T4" fmla="+- 0 1163 1163"/>
                  <a:gd name="T5" fmla="*/ T4 w 892"/>
                  <a:gd name="T6" fmla="+- 0 -2251 -2270"/>
                  <a:gd name="T7" fmla="*/ -2251 h 289"/>
                  <a:gd name="T8" fmla="+- 0 1996 1163"/>
                  <a:gd name="T9" fmla="*/ T8 w 892"/>
                  <a:gd name="T10" fmla="+- 0 -1981 -2270"/>
                  <a:gd name="T11" fmla="*/ -1981 h 289"/>
                  <a:gd name="T12" fmla="+- 0 2055 1163"/>
                  <a:gd name="T13" fmla="*/ T12 w 892"/>
                  <a:gd name="T14" fmla="+- 0 -1981 -2270"/>
                  <a:gd name="T15" fmla="*/ -1981 h 289"/>
                  <a:gd name="T16" fmla="+- 0 1163 1163"/>
                  <a:gd name="T17" fmla="*/ T16 w 892"/>
                  <a:gd name="T18" fmla="+- 0 -2270 -2270"/>
                  <a:gd name="T19" fmla="*/ -2270 h 28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92" h="289">
                    <a:moveTo>
                      <a:pt x="0" y="0"/>
                    </a:moveTo>
                    <a:lnTo>
                      <a:pt x="0" y="19"/>
                    </a:lnTo>
                    <a:lnTo>
                      <a:pt x="833" y="289"/>
                    </a:lnTo>
                    <a:lnTo>
                      <a:pt x="892" y="28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6" name="Group 38">
              <a:extLst>
                <a:ext uri="{FF2B5EF4-FFF2-40B4-BE49-F238E27FC236}">
                  <a16:creationId xmlns:a16="http://schemas.microsoft.com/office/drawing/2014/main" id="{E605BE7D-4B49-4E00-A138-826E7EF0C1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707097"/>
              <a:ext cx="436947" cy="141605"/>
              <a:chOff x="1163" y="-2204"/>
              <a:chExt cx="688" cy="223"/>
            </a:xfrm>
          </p:grpSpPr>
          <p:sp>
            <p:nvSpPr>
              <p:cNvPr id="58" name="Freeform 39">
                <a:extLst>
                  <a:ext uri="{FF2B5EF4-FFF2-40B4-BE49-F238E27FC236}">
                    <a16:creationId xmlns:a16="http://schemas.microsoft.com/office/drawing/2014/main" id="{288D876B-FC81-4300-952F-EA9D49DEA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204"/>
                <a:ext cx="688" cy="223"/>
              </a:xfrm>
              <a:custGeom>
                <a:avLst/>
                <a:gdLst>
                  <a:gd name="T0" fmla="+- 0 1163 1163"/>
                  <a:gd name="T1" fmla="*/ T0 w 688"/>
                  <a:gd name="T2" fmla="+- 0 -2204 -2204"/>
                  <a:gd name="T3" fmla="*/ -2204 h 223"/>
                  <a:gd name="T4" fmla="+- 0 1163 1163"/>
                  <a:gd name="T5" fmla="*/ T4 w 688"/>
                  <a:gd name="T6" fmla="+- 0 -2185 -2204"/>
                  <a:gd name="T7" fmla="*/ -2185 h 223"/>
                  <a:gd name="T8" fmla="+- 0 1792 1163"/>
                  <a:gd name="T9" fmla="*/ T8 w 688"/>
                  <a:gd name="T10" fmla="+- 0 -1981 -2204"/>
                  <a:gd name="T11" fmla="*/ -1981 h 223"/>
                  <a:gd name="T12" fmla="+- 0 1851 1163"/>
                  <a:gd name="T13" fmla="*/ T12 w 688"/>
                  <a:gd name="T14" fmla="+- 0 -1981 -2204"/>
                  <a:gd name="T15" fmla="*/ -1981 h 223"/>
                  <a:gd name="T16" fmla="+- 0 1163 1163"/>
                  <a:gd name="T17" fmla="*/ T16 w 688"/>
                  <a:gd name="T18" fmla="+- 0 -2204 -2204"/>
                  <a:gd name="T19" fmla="*/ -2204 h 22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688" h="223">
                    <a:moveTo>
                      <a:pt x="0" y="0"/>
                    </a:moveTo>
                    <a:lnTo>
                      <a:pt x="0" y="19"/>
                    </a:lnTo>
                    <a:lnTo>
                      <a:pt x="629" y="223"/>
                    </a:lnTo>
                    <a:lnTo>
                      <a:pt x="688" y="2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7" name="Group 40">
              <a:extLst>
                <a:ext uri="{FF2B5EF4-FFF2-40B4-BE49-F238E27FC236}">
                  <a16:creationId xmlns:a16="http://schemas.microsoft.com/office/drawing/2014/main" id="{FA513580-D694-4628-A23F-3C3E74C077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749007"/>
              <a:ext cx="307387" cy="99695"/>
              <a:chOff x="1163" y="-2138"/>
              <a:chExt cx="484" cy="157"/>
            </a:xfrm>
          </p:grpSpPr>
          <p:sp>
            <p:nvSpPr>
              <p:cNvPr id="57" name="Freeform 41">
                <a:extLst>
                  <a:ext uri="{FF2B5EF4-FFF2-40B4-BE49-F238E27FC236}">
                    <a16:creationId xmlns:a16="http://schemas.microsoft.com/office/drawing/2014/main" id="{45CE6B79-760D-4578-88B5-35E70F389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138"/>
                <a:ext cx="484" cy="157"/>
              </a:xfrm>
              <a:custGeom>
                <a:avLst/>
                <a:gdLst>
                  <a:gd name="T0" fmla="+- 0 1163 1163"/>
                  <a:gd name="T1" fmla="*/ T0 w 484"/>
                  <a:gd name="T2" fmla="+- 0 -2138 -2138"/>
                  <a:gd name="T3" fmla="*/ -2138 h 157"/>
                  <a:gd name="T4" fmla="+- 0 1163 1163"/>
                  <a:gd name="T5" fmla="*/ T4 w 484"/>
                  <a:gd name="T6" fmla="+- 0 -2119 -2138"/>
                  <a:gd name="T7" fmla="*/ -2119 h 157"/>
                  <a:gd name="T8" fmla="+- 0 1588 1163"/>
                  <a:gd name="T9" fmla="*/ T8 w 484"/>
                  <a:gd name="T10" fmla="+- 0 -1981 -2138"/>
                  <a:gd name="T11" fmla="*/ -1981 h 157"/>
                  <a:gd name="T12" fmla="+- 0 1647 1163"/>
                  <a:gd name="T13" fmla="*/ T12 w 484"/>
                  <a:gd name="T14" fmla="+- 0 -1981 -2138"/>
                  <a:gd name="T15" fmla="*/ -1981 h 157"/>
                  <a:gd name="T16" fmla="+- 0 1163 1163"/>
                  <a:gd name="T17" fmla="*/ T16 w 484"/>
                  <a:gd name="T18" fmla="+- 0 -2138 -2138"/>
                  <a:gd name="T19" fmla="*/ -2138 h 15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484" h="157">
                    <a:moveTo>
                      <a:pt x="0" y="0"/>
                    </a:moveTo>
                    <a:lnTo>
                      <a:pt x="0" y="19"/>
                    </a:lnTo>
                    <a:lnTo>
                      <a:pt x="425" y="157"/>
                    </a:lnTo>
                    <a:lnTo>
                      <a:pt x="484" y="1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8" name="Group 42">
              <a:extLst>
                <a:ext uri="{FF2B5EF4-FFF2-40B4-BE49-F238E27FC236}">
                  <a16:creationId xmlns:a16="http://schemas.microsoft.com/office/drawing/2014/main" id="{5948B9D9-05F7-49E7-92B8-AC2FB28771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790917"/>
              <a:ext cx="177827" cy="57785"/>
              <a:chOff x="1163" y="-2072"/>
              <a:chExt cx="280" cy="91"/>
            </a:xfrm>
          </p:grpSpPr>
          <p:sp>
            <p:nvSpPr>
              <p:cNvPr id="56" name="Freeform 43">
                <a:extLst>
                  <a:ext uri="{FF2B5EF4-FFF2-40B4-BE49-F238E27FC236}">
                    <a16:creationId xmlns:a16="http://schemas.microsoft.com/office/drawing/2014/main" id="{81CF018F-3FA8-46BC-95DC-C7BE137EF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072"/>
                <a:ext cx="280" cy="91"/>
              </a:xfrm>
              <a:custGeom>
                <a:avLst/>
                <a:gdLst>
                  <a:gd name="T0" fmla="+- 0 1163 1163"/>
                  <a:gd name="T1" fmla="*/ T0 w 280"/>
                  <a:gd name="T2" fmla="+- 0 -2072 -2072"/>
                  <a:gd name="T3" fmla="*/ -2072 h 91"/>
                  <a:gd name="T4" fmla="+- 0 1163 1163"/>
                  <a:gd name="T5" fmla="*/ T4 w 280"/>
                  <a:gd name="T6" fmla="+- 0 -2053 -2072"/>
                  <a:gd name="T7" fmla="*/ -2053 h 91"/>
                  <a:gd name="T8" fmla="+- 0 1384 1163"/>
                  <a:gd name="T9" fmla="*/ T8 w 280"/>
                  <a:gd name="T10" fmla="+- 0 -1981 -2072"/>
                  <a:gd name="T11" fmla="*/ -1981 h 91"/>
                  <a:gd name="T12" fmla="+- 0 1443 1163"/>
                  <a:gd name="T13" fmla="*/ T12 w 280"/>
                  <a:gd name="T14" fmla="+- 0 -1981 -2072"/>
                  <a:gd name="T15" fmla="*/ -1981 h 91"/>
                  <a:gd name="T16" fmla="+- 0 1163 1163"/>
                  <a:gd name="T17" fmla="*/ T16 w 280"/>
                  <a:gd name="T18" fmla="+- 0 -2072 -2072"/>
                  <a:gd name="T19" fmla="*/ -2072 h 9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280" h="91">
                    <a:moveTo>
                      <a:pt x="0" y="0"/>
                    </a:moveTo>
                    <a:lnTo>
                      <a:pt x="0" y="19"/>
                    </a:lnTo>
                    <a:lnTo>
                      <a:pt x="221" y="91"/>
                    </a:lnTo>
                    <a:lnTo>
                      <a:pt x="28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29" name="Group 44">
              <a:extLst>
                <a:ext uri="{FF2B5EF4-FFF2-40B4-BE49-F238E27FC236}">
                  <a16:creationId xmlns:a16="http://schemas.microsoft.com/office/drawing/2014/main" id="{34A7DF08-7283-4E55-B866-E3B80C48DC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04469" y="3832827"/>
              <a:ext cx="48267" cy="15875"/>
              <a:chOff x="1163" y="-2006"/>
              <a:chExt cx="76" cy="25"/>
            </a:xfrm>
          </p:grpSpPr>
          <p:sp>
            <p:nvSpPr>
              <p:cNvPr id="55" name="Freeform 45">
                <a:extLst>
                  <a:ext uri="{FF2B5EF4-FFF2-40B4-BE49-F238E27FC236}">
                    <a16:creationId xmlns:a16="http://schemas.microsoft.com/office/drawing/2014/main" id="{5EB94F78-421E-4A4E-A176-32E2EB628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-2006"/>
                <a:ext cx="76" cy="25"/>
              </a:xfrm>
              <a:custGeom>
                <a:avLst/>
                <a:gdLst>
                  <a:gd name="T0" fmla="+- 0 1163 1163"/>
                  <a:gd name="T1" fmla="*/ T0 w 76"/>
                  <a:gd name="T2" fmla="+- 0 -2006 -2006"/>
                  <a:gd name="T3" fmla="*/ -2006 h 25"/>
                  <a:gd name="T4" fmla="+- 0 1163 1163"/>
                  <a:gd name="T5" fmla="*/ T4 w 76"/>
                  <a:gd name="T6" fmla="+- 0 -1987 -2006"/>
                  <a:gd name="T7" fmla="*/ -1987 h 25"/>
                  <a:gd name="T8" fmla="+- 0 1180 1163"/>
                  <a:gd name="T9" fmla="*/ T8 w 76"/>
                  <a:gd name="T10" fmla="+- 0 -1981 -2006"/>
                  <a:gd name="T11" fmla="*/ -1981 h 25"/>
                  <a:gd name="T12" fmla="+- 0 1239 1163"/>
                  <a:gd name="T13" fmla="*/ T12 w 76"/>
                  <a:gd name="T14" fmla="+- 0 -1981 -2006"/>
                  <a:gd name="T15" fmla="*/ -1981 h 25"/>
                  <a:gd name="T16" fmla="+- 0 1163 1163"/>
                  <a:gd name="T17" fmla="*/ T16 w 76"/>
                  <a:gd name="T18" fmla="+- 0 -2006 -2006"/>
                  <a:gd name="T19" fmla="*/ -2006 h 25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76" h="25">
                    <a:moveTo>
                      <a:pt x="0" y="0"/>
                    </a:moveTo>
                    <a:lnTo>
                      <a:pt x="0" y="19"/>
                    </a:lnTo>
                    <a:lnTo>
                      <a:pt x="17" y="25"/>
                    </a:lnTo>
                    <a:lnTo>
                      <a:pt x="76" y="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30" name="Group 46">
              <a:extLst>
                <a:ext uri="{FF2B5EF4-FFF2-40B4-BE49-F238E27FC236}">
                  <a16:creationId xmlns:a16="http://schemas.microsoft.com/office/drawing/2014/main" id="{1A59D398-FC68-45A2-B931-E223C048EC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41360" y="3421347"/>
              <a:ext cx="411543" cy="427355"/>
              <a:chOff x="1536" y="-2654"/>
              <a:chExt cx="648" cy="673"/>
            </a:xfrm>
          </p:grpSpPr>
          <p:sp>
            <p:nvSpPr>
              <p:cNvPr id="53" name="Freeform 47">
                <a:extLst>
                  <a:ext uri="{FF2B5EF4-FFF2-40B4-BE49-F238E27FC236}">
                    <a16:creationId xmlns:a16="http://schemas.microsoft.com/office/drawing/2014/main" id="{446B10AF-90D3-4A64-986B-AC544466EA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-2654"/>
                <a:ext cx="648" cy="673"/>
              </a:xfrm>
              <a:custGeom>
                <a:avLst/>
                <a:gdLst>
                  <a:gd name="T0" fmla="+- 0 2184 1536"/>
                  <a:gd name="T1" fmla="*/ T0 w 648"/>
                  <a:gd name="T2" fmla="+- 0 -2654 -2654"/>
                  <a:gd name="T3" fmla="*/ -2654 h 673"/>
                  <a:gd name="T4" fmla="+- 0 1669 1536"/>
                  <a:gd name="T5" fmla="*/ T4 w 648"/>
                  <a:gd name="T6" fmla="+- 0 -2654 -2654"/>
                  <a:gd name="T7" fmla="*/ -2654 h 673"/>
                  <a:gd name="T8" fmla="+- 0 1536 1536"/>
                  <a:gd name="T9" fmla="*/ T8 w 648"/>
                  <a:gd name="T10" fmla="+- 0 -1981 -2654"/>
                  <a:gd name="T11" fmla="*/ -1981 h 673"/>
                  <a:gd name="T12" fmla="+- 0 1914 1536"/>
                  <a:gd name="T13" fmla="*/ T12 w 648"/>
                  <a:gd name="T14" fmla="+- 0 -1981 -2654"/>
                  <a:gd name="T15" fmla="*/ -1981 h 673"/>
                  <a:gd name="T16" fmla="+- 0 2003 1536"/>
                  <a:gd name="T17" fmla="*/ T16 w 648"/>
                  <a:gd name="T18" fmla="+- 0 -2532 -2654"/>
                  <a:gd name="T19" fmla="*/ -2532 h 673"/>
                  <a:gd name="T20" fmla="+- 0 2184 1536"/>
                  <a:gd name="T21" fmla="*/ T20 w 648"/>
                  <a:gd name="T22" fmla="+- 0 -2532 -2654"/>
                  <a:gd name="T23" fmla="*/ -2532 h 673"/>
                  <a:gd name="T24" fmla="+- 0 2184 1536"/>
                  <a:gd name="T25" fmla="*/ T24 w 648"/>
                  <a:gd name="T26" fmla="+- 0 -2654 -2654"/>
                  <a:gd name="T27" fmla="*/ -2654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</a:cxnLst>
                <a:rect l="0" t="0" r="r" b="b"/>
                <a:pathLst>
                  <a:path w="648" h="673">
                    <a:moveTo>
                      <a:pt x="648" y="0"/>
                    </a:moveTo>
                    <a:lnTo>
                      <a:pt x="133" y="0"/>
                    </a:lnTo>
                    <a:lnTo>
                      <a:pt x="0" y="673"/>
                    </a:lnTo>
                    <a:lnTo>
                      <a:pt x="378" y="673"/>
                    </a:lnTo>
                    <a:lnTo>
                      <a:pt x="467" y="122"/>
                    </a:lnTo>
                    <a:lnTo>
                      <a:pt x="648" y="122"/>
                    </a:lnTo>
                    <a:lnTo>
                      <a:pt x="64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  <p:sp>
            <p:nvSpPr>
              <p:cNvPr id="54" name="Freeform 48">
                <a:extLst>
                  <a:ext uri="{FF2B5EF4-FFF2-40B4-BE49-F238E27FC236}">
                    <a16:creationId xmlns:a16="http://schemas.microsoft.com/office/drawing/2014/main" id="{862C99CC-8074-4F84-9D39-C98C64B86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-2654"/>
                <a:ext cx="648" cy="673"/>
              </a:xfrm>
              <a:custGeom>
                <a:avLst/>
                <a:gdLst>
                  <a:gd name="T0" fmla="+- 0 2184 1536"/>
                  <a:gd name="T1" fmla="*/ T0 w 648"/>
                  <a:gd name="T2" fmla="+- 0 -2532 -2654"/>
                  <a:gd name="T3" fmla="*/ -2532 h 673"/>
                  <a:gd name="T4" fmla="+- 0 2003 1536"/>
                  <a:gd name="T5" fmla="*/ T4 w 648"/>
                  <a:gd name="T6" fmla="+- 0 -2532 -2654"/>
                  <a:gd name="T7" fmla="*/ -2532 h 673"/>
                  <a:gd name="T8" fmla="+- 0 2083 1536"/>
                  <a:gd name="T9" fmla="*/ T8 w 648"/>
                  <a:gd name="T10" fmla="+- 0 -1981 -2654"/>
                  <a:gd name="T11" fmla="*/ -1981 h 673"/>
                  <a:gd name="T12" fmla="+- 0 2184 1536"/>
                  <a:gd name="T13" fmla="*/ T12 w 648"/>
                  <a:gd name="T14" fmla="+- 0 -1981 -2654"/>
                  <a:gd name="T15" fmla="*/ -1981 h 673"/>
                  <a:gd name="T16" fmla="+- 0 2184 1536"/>
                  <a:gd name="T17" fmla="*/ T16 w 648"/>
                  <a:gd name="T18" fmla="+- 0 -2532 -2654"/>
                  <a:gd name="T19" fmla="*/ -2532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648" h="673">
                    <a:moveTo>
                      <a:pt x="648" y="122"/>
                    </a:moveTo>
                    <a:lnTo>
                      <a:pt x="467" y="122"/>
                    </a:lnTo>
                    <a:lnTo>
                      <a:pt x="547" y="673"/>
                    </a:lnTo>
                    <a:lnTo>
                      <a:pt x="648" y="673"/>
                    </a:lnTo>
                    <a:lnTo>
                      <a:pt x="648" y="122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31" name="Group 49">
              <a:extLst>
                <a:ext uri="{FF2B5EF4-FFF2-40B4-BE49-F238E27FC236}">
                  <a16:creationId xmlns:a16="http://schemas.microsoft.com/office/drawing/2014/main" id="{46549097-05C5-4A1F-9A65-4A9FB450DD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53483" y="3421347"/>
              <a:ext cx="199421" cy="427355"/>
              <a:chOff x="1870" y="-2654"/>
              <a:chExt cx="314" cy="673"/>
            </a:xfrm>
          </p:grpSpPr>
          <p:sp>
            <p:nvSpPr>
              <p:cNvPr id="52" name="Freeform 50">
                <a:extLst>
                  <a:ext uri="{FF2B5EF4-FFF2-40B4-BE49-F238E27FC236}">
                    <a16:creationId xmlns:a16="http://schemas.microsoft.com/office/drawing/2014/main" id="{8E48754C-1928-4541-9949-28AD4AEB7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0" y="-2654"/>
                <a:ext cx="314" cy="673"/>
              </a:xfrm>
              <a:custGeom>
                <a:avLst/>
                <a:gdLst>
                  <a:gd name="T0" fmla="+- 0 2184 1870"/>
                  <a:gd name="T1" fmla="*/ T0 w 314"/>
                  <a:gd name="T2" fmla="+- 0 -2654 -2654"/>
                  <a:gd name="T3" fmla="*/ -2654 h 673"/>
                  <a:gd name="T4" fmla="+- 0 2003 1870"/>
                  <a:gd name="T5" fmla="*/ T4 w 314"/>
                  <a:gd name="T6" fmla="+- 0 -2654 -2654"/>
                  <a:gd name="T7" fmla="*/ -2654 h 673"/>
                  <a:gd name="T8" fmla="+- 0 1870 1870"/>
                  <a:gd name="T9" fmla="*/ T8 w 314"/>
                  <a:gd name="T10" fmla="+- 0 -1981 -2654"/>
                  <a:gd name="T11" fmla="*/ -1981 h 673"/>
                  <a:gd name="T12" fmla="+- 0 2184 1870"/>
                  <a:gd name="T13" fmla="*/ T12 w 314"/>
                  <a:gd name="T14" fmla="+- 0 -1981 -2654"/>
                  <a:gd name="T15" fmla="*/ -1981 h 673"/>
                  <a:gd name="T16" fmla="+- 0 2184 1870"/>
                  <a:gd name="T17" fmla="*/ T16 w 314"/>
                  <a:gd name="T18" fmla="+- 0 -2654 -2654"/>
                  <a:gd name="T19" fmla="*/ -2654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314" h="673">
                    <a:moveTo>
                      <a:pt x="314" y="0"/>
                    </a:moveTo>
                    <a:lnTo>
                      <a:pt x="133" y="0"/>
                    </a:lnTo>
                    <a:lnTo>
                      <a:pt x="0" y="673"/>
                    </a:lnTo>
                    <a:lnTo>
                      <a:pt x="314" y="673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</p:grpSp>
      <p:grpSp>
        <p:nvGrpSpPr>
          <p:cNvPr id="32" name="Group 51">
            <a:extLst>
              <a:ext uri="{FF2B5EF4-FFF2-40B4-BE49-F238E27FC236}">
                <a16:creationId xmlns:a16="http://schemas.microsoft.com/office/drawing/2014/main" id="{32921184-AB20-42CE-A412-71C546845F68}"/>
              </a:ext>
            </a:extLst>
          </p:cNvPr>
          <p:cNvGrpSpPr>
            <a:grpSpLocks/>
          </p:cNvGrpSpPr>
          <p:nvPr/>
        </p:nvGrpSpPr>
        <p:grpSpPr bwMode="auto">
          <a:xfrm>
            <a:off x="6488884" y="706087"/>
            <a:ext cx="285561" cy="304800"/>
            <a:chOff x="10327" y="-1432"/>
            <a:chExt cx="452" cy="480"/>
          </a:xfrm>
        </p:grpSpPr>
        <p:sp>
          <p:nvSpPr>
            <p:cNvPr id="51" name="Freeform 52">
              <a:extLst>
                <a:ext uri="{FF2B5EF4-FFF2-40B4-BE49-F238E27FC236}">
                  <a16:creationId xmlns:a16="http://schemas.microsoft.com/office/drawing/2014/main" id="{2B8C523C-FFB3-4B28-9CEC-39C60B3DC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7" y="-1432"/>
              <a:ext cx="452" cy="480"/>
            </a:xfrm>
            <a:custGeom>
              <a:avLst/>
              <a:gdLst>
                <a:gd name="T0" fmla="+- 0 10555 10327"/>
                <a:gd name="T1" fmla="*/ T0 w 452"/>
                <a:gd name="T2" fmla="+- 0 -1432 -1432"/>
                <a:gd name="T3" fmla="*/ -1432 h 480"/>
                <a:gd name="T4" fmla="+- 0 10350 10327"/>
                <a:gd name="T5" fmla="*/ T4 w 452"/>
                <a:gd name="T6" fmla="+- 0 -1328 -1432"/>
                <a:gd name="T7" fmla="*/ -1328 h 480"/>
                <a:gd name="T8" fmla="+- 0 10327 10327"/>
                <a:gd name="T9" fmla="*/ T8 w 452"/>
                <a:gd name="T10" fmla="+- 0 -1095 -1432"/>
                <a:gd name="T11" fmla="*/ -1095 h 480"/>
                <a:gd name="T12" fmla="+- 0 10332 10327"/>
                <a:gd name="T13" fmla="*/ T12 w 452"/>
                <a:gd name="T14" fmla="+- 0 -1075 -1432"/>
                <a:gd name="T15" fmla="*/ -1075 h 480"/>
                <a:gd name="T16" fmla="+- 0 10346 10327"/>
                <a:gd name="T17" fmla="*/ T16 w 452"/>
                <a:gd name="T18" fmla="+- 0 -1060 -1432"/>
                <a:gd name="T19" fmla="*/ -1060 h 480"/>
                <a:gd name="T20" fmla="+- 0 10532 10327"/>
                <a:gd name="T21" fmla="*/ T20 w 452"/>
                <a:gd name="T22" fmla="+- 0 -958 -1432"/>
                <a:gd name="T23" fmla="*/ -958 h 480"/>
                <a:gd name="T24" fmla="+- 0 10551 10327"/>
                <a:gd name="T25" fmla="*/ T24 w 452"/>
                <a:gd name="T26" fmla="+- 0 -953 -1432"/>
                <a:gd name="T27" fmla="*/ -953 h 480"/>
                <a:gd name="T28" fmla="+- 0 10570 10327"/>
                <a:gd name="T29" fmla="*/ T28 w 452"/>
                <a:gd name="T30" fmla="+- 0 -956 -1432"/>
                <a:gd name="T31" fmla="*/ -956 h 480"/>
                <a:gd name="T32" fmla="+- 0 10756 10327"/>
                <a:gd name="T33" fmla="*/ T32 w 452"/>
                <a:gd name="T34" fmla="+- 0 -1057 -1432"/>
                <a:gd name="T35" fmla="*/ -1057 h 480"/>
                <a:gd name="T36" fmla="+- 0 10778 10327"/>
                <a:gd name="T37" fmla="*/ T36 w 452"/>
                <a:gd name="T38" fmla="+- 0 -1290 -1432"/>
                <a:gd name="T39" fmla="*/ -1290 h 480"/>
                <a:gd name="T40" fmla="+- 0 10774 10327"/>
                <a:gd name="T41" fmla="*/ T40 w 452"/>
                <a:gd name="T42" fmla="+- 0 -1310 -1432"/>
                <a:gd name="T43" fmla="*/ -1310 h 480"/>
                <a:gd name="T44" fmla="+- 0 10760 10327"/>
                <a:gd name="T45" fmla="*/ T44 w 452"/>
                <a:gd name="T46" fmla="+- 0 -1325 -1432"/>
                <a:gd name="T47" fmla="*/ -1325 h 480"/>
                <a:gd name="T48" fmla="+- 0 10574 10327"/>
                <a:gd name="T49" fmla="*/ T48 w 452"/>
                <a:gd name="T50" fmla="+- 0 -1427 -1432"/>
                <a:gd name="T51" fmla="*/ -1427 h 480"/>
                <a:gd name="T52" fmla="+- 0 10555 10327"/>
                <a:gd name="T53" fmla="*/ T52 w 452"/>
                <a:gd name="T54" fmla="+- 0 -1432 -1432"/>
                <a:gd name="T55" fmla="*/ -1432 h 4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</a:cxnLst>
              <a:rect l="0" t="0" r="r" b="b"/>
              <a:pathLst>
                <a:path w="452" h="480">
                  <a:moveTo>
                    <a:pt x="228" y="0"/>
                  </a:moveTo>
                  <a:lnTo>
                    <a:pt x="23" y="104"/>
                  </a:lnTo>
                  <a:lnTo>
                    <a:pt x="0" y="337"/>
                  </a:lnTo>
                  <a:lnTo>
                    <a:pt x="5" y="357"/>
                  </a:lnTo>
                  <a:lnTo>
                    <a:pt x="19" y="372"/>
                  </a:lnTo>
                  <a:lnTo>
                    <a:pt x="205" y="474"/>
                  </a:lnTo>
                  <a:lnTo>
                    <a:pt x="224" y="479"/>
                  </a:lnTo>
                  <a:lnTo>
                    <a:pt x="243" y="476"/>
                  </a:lnTo>
                  <a:lnTo>
                    <a:pt x="429" y="375"/>
                  </a:lnTo>
                  <a:lnTo>
                    <a:pt x="451" y="142"/>
                  </a:lnTo>
                  <a:lnTo>
                    <a:pt x="447" y="122"/>
                  </a:lnTo>
                  <a:lnTo>
                    <a:pt x="433" y="107"/>
                  </a:lnTo>
                  <a:lnTo>
                    <a:pt x="247" y="5"/>
                  </a:lnTo>
                  <a:lnTo>
                    <a:pt x="228" y="0"/>
                  </a:lnTo>
                  <a:close/>
                </a:path>
              </a:pathLst>
            </a:custGeom>
            <a:solidFill>
              <a:srgbClr val="C2D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33" name="Group 53">
            <a:extLst>
              <a:ext uri="{FF2B5EF4-FFF2-40B4-BE49-F238E27FC236}">
                <a16:creationId xmlns:a16="http://schemas.microsoft.com/office/drawing/2014/main" id="{8F3F53D5-AB3A-4B33-8CE7-1ACDC9469BAD}"/>
              </a:ext>
            </a:extLst>
          </p:cNvPr>
          <p:cNvGrpSpPr>
            <a:grpSpLocks/>
          </p:cNvGrpSpPr>
          <p:nvPr/>
        </p:nvGrpSpPr>
        <p:grpSpPr bwMode="auto">
          <a:xfrm>
            <a:off x="6563433" y="790542"/>
            <a:ext cx="137094" cy="135890"/>
            <a:chOff x="10445" y="-1299"/>
            <a:chExt cx="217" cy="214"/>
          </a:xfrm>
        </p:grpSpPr>
        <p:sp>
          <p:nvSpPr>
            <p:cNvPr id="50" name="Freeform 54">
              <a:extLst>
                <a:ext uri="{FF2B5EF4-FFF2-40B4-BE49-F238E27FC236}">
                  <a16:creationId xmlns:a16="http://schemas.microsoft.com/office/drawing/2014/main" id="{04ECA5E6-8F46-4563-B3C6-A525855AC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5" y="-1299"/>
              <a:ext cx="217" cy="214"/>
            </a:xfrm>
            <a:custGeom>
              <a:avLst/>
              <a:gdLst>
                <a:gd name="T0" fmla="+- 0 10534 10445"/>
                <a:gd name="T1" fmla="*/ T0 w 217"/>
                <a:gd name="T2" fmla="+- 0 -1299 -1299"/>
                <a:gd name="T3" fmla="*/ -1299 h 214"/>
                <a:gd name="T4" fmla="+- 0 10478 10445"/>
                <a:gd name="T5" fmla="*/ T4 w 217"/>
                <a:gd name="T6" fmla="+- 0 -1270 -1299"/>
                <a:gd name="T7" fmla="*/ -1270 h 214"/>
                <a:gd name="T8" fmla="+- 0 10447 10445"/>
                <a:gd name="T9" fmla="*/ T8 w 217"/>
                <a:gd name="T10" fmla="+- 0 -1211 -1299"/>
                <a:gd name="T11" fmla="*/ -1211 h 214"/>
                <a:gd name="T12" fmla="+- 0 10445 10445"/>
                <a:gd name="T13" fmla="*/ T12 w 217"/>
                <a:gd name="T14" fmla="+- 0 -1187 -1299"/>
                <a:gd name="T15" fmla="*/ -1187 h 214"/>
                <a:gd name="T16" fmla="+- 0 10448 10445"/>
                <a:gd name="T17" fmla="*/ T16 w 217"/>
                <a:gd name="T18" fmla="+- 0 -1167 -1299"/>
                <a:gd name="T19" fmla="*/ -1167 h 214"/>
                <a:gd name="T20" fmla="+- 0 10480 10445"/>
                <a:gd name="T21" fmla="*/ T20 w 217"/>
                <a:gd name="T22" fmla="+- 0 -1114 -1299"/>
                <a:gd name="T23" fmla="*/ -1114 h 214"/>
                <a:gd name="T24" fmla="+- 0 10542 10445"/>
                <a:gd name="T25" fmla="*/ T24 w 217"/>
                <a:gd name="T26" fmla="+- 0 -1087 -1299"/>
                <a:gd name="T27" fmla="*/ -1087 h 214"/>
                <a:gd name="T28" fmla="+- 0 10568 10445"/>
                <a:gd name="T29" fmla="*/ T28 w 217"/>
                <a:gd name="T30" fmla="+- 0 -1085 -1299"/>
                <a:gd name="T31" fmla="*/ -1085 h 214"/>
                <a:gd name="T32" fmla="+- 0 10590 10445"/>
                <a:gd name="T33" fmla="*/ T32 w 217"/>
                <a:gd name="T34" fmla="+- 0 -1091 -1299"/>
                <a:gd name="T35" fmla="*/ -1091 h 214"/>
                <a:gd name="T36" fmla="+- 0 10641 10445"/>
                <a:gd name="T37" fmla="*/ T36 w 217"/>
                <a:gd name="T38" fmla="+- 0 -1130 -1299"/>
                <a:gd name="T39" fmla="*/ -1130 h 214"/>
                <a:gd name="T40" fmla="+- 0 10661 10445"/>
                <a:gd name="T41" fmla="*/ T40 w 217"/>
                <a:gd name="T42" fmla="+- 0 -1192 -1299"/>
                <a:gd name="T43" fmla="*/ -1192 h 214"/>
                <a:gd name="T44" fmla="+- 0 10661 10445"/>
                <a:gd name="T45" fmla="*/ T44 w 217"/>
                <a:gd name="T46" fmla="+- 0 -1201 -1299"/>
                <a:gd name="T47" fmla="*/ -1201 h 214"/>
                <a:gd name="T48" fmla="+- 0 10639 10445"/>
                <a:gd name="T49" fmla="*/ T48 w 217"/>
                <a:gd name="T50" fmla="+- 0 -1257 -1299"/>
                <a:gd name="T51" fmla="*/ -1257 h 214"/>
                <a:gd name="T52" fmla="+- 0 10585 10445"/>
                <a:gd name="T53" fmla="*/ T52 w 217"/>
                <a:gd name="T54" fmla="+- 0 -1292 -1299"/>
                <a:gd name="T55" fmla="*/ -1292 h 214"/>
                <a:gd name="T56" fmla="+- 0 10534 10445"/>
                <a:gd name="T57" fmla="*/ T56 w 217"/>
                <a:gd name="T58" fmla="+- 0 -1299 -1299"/>
                <a:gd name="T59" fmla="*/ -1299 h 21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</a:cxnLst>
              <a:rect l="0" t="0" r="r" b="b"/>
              <a:pathLst>
                <a:path w="217" h="214">
                  <a:moveTo>
                    <a:pt x="89" y="0"/>
                  </a:moveTo>
                  <a:lnTo>
                    <a:pt x="33" y="29"/>
                  </a:lnTo>
                  <a:lnTo>
                    <a:pt x="2" y="88"/>
                  </a:lnTo>
                  <a:lnTo>
                    <a:pt x="0" y="112"/>
                  </a:lnTo>
                  <a:lnTo>
                    <a:pt x="3" y="132"/>
                  </a:lnTo>
                  <a:lnTo>
                    <a:pt x="35" y="185"/>
                  </a:lnTo>
                  <a:lnTo>
                    <a:pt x="97" y="212"/>
                  </a:lnTo>
                  <a:lnTo>
                    <a:pt x="123" y="214"/>
                  </a:lnTo>
                  <a:lnTo>
                    <a:pt x="145" y="208"/>
                  </a:lnTo>
                  <a:lnTo>
                    <a:pt x="196" y="169"/>
                  </a:lnTo>
                  <a:lnTo>
                    <a:pt x="216" y="107"/>
                  </a:lnTo>
                  <a:lnTo>
                    <a:pt x="216" y="98"/>
                  </a:lnTo>
                  <a:lnTo>
                    <a:pt x="194" y="42"/>
                  </a:lnTo>
                  <a:lnTo>
                    <a:pt x="140" y="7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0064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34" name="Group 55">
            <a:extLst>
              <a:ext uri="{FF2B5EF4-FFF2-40B4-BE49-F238E27FC236}">
                <a16:creationId xmlns:a16="http://schemas.microsoft.com/office/drawing/2014/main" id="{5274CA5F-E4C5-442F-A39D-E502C462F6C4}"/>
              </a:ext>
            </a:extLst>
          </p:cNvPr>
          <p:cNvGrpSpPr>
            <a:grpSpLocks/>
          </p:cNvGrpSpPr>
          <p:nvPr/>
        </p:nvGrpSpPr>
        <p:grpSpPr bwMode="auto">
          <a:xfrm>
            <a:off x="5797113" y="205415"/>
            <a:ext cx="1080000" cy="864000"/>
            <a:chOff x="9026" y="-2369"/>
            <a:chExt cx="1859" cy="1501"/>
          </a:xfrm>
          <a:solidFill>
            <a:srgbClr val="4383C3"/>
          </a:solidFill>
        </p:grpSpPr>
        <p:sp>
          <p:nvSpPr>
            <p:cNvPr id="46" name="Freeform 56">
              <a:extLst>
                <a:ext uri="{FF2B5EF4-FFF2-40B4-BE49-F238E27FC236}">
                  <a16:creationId xmlns:a16="http://schemas.microsoft.com/office/drawing/2014/main" id="{D2013098-7236-41DC-8672-511716ABD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-2369"/>
              <a:ext cx="1859" cy="1501"/>
            </a:xfrm>
            <a:custGeom>
              <a:avLst/>
              <a:gdLst>
                <a:gd name="T0" fmla="+- 0 10820 9026"/>
                <a:gd name="T1" fmla="*/ T0 w 1859"/>
                <a:gd name="T2" fmla="+- 0 -2352 -2369"/>
                <a:gd name="T3" fmla="*/ -2352 h 1501"/>
                <a:gd name="T4" fmla="+- 0 10802 9026"/>
                <a:gd name="T5" fmla="*/ T4 w 1859"/>
                <a:gd name="T6" fmla="+- 0 -2341 -2369"/>
                <a:gd name="T7" fmla="*/ -2341 h 1501"/>
                <a:gd name="T8" fmla="+- 0 10786 9026"/>
                <a:gd name="T9" fmla="*/ T8 w 1859"/>
                <a:gd name="T10" fmla="+- 0 -2328 -2369"/>
                <a:gd name="T11" fmla="*/ -2328 h 1501"/>
                <a:gd name="T12" fmla="+- 0 10777 9026"/>
                <a:gd name="T13" fmla="*/ T12 w 1859"/>
                <a:gd name="T14" fmla="+- 0 -2314 -2369"/>
                <a:gd name="T15" fmla="*/ -2314 h 1501"/>
                <a:gd name="T16" fmla="+- 0 10759 9026"/>
                <a:gd name="T17" fmla="*/ T16 w 1859"/>
                <a:gd name="T18" fmla="+- 0 -2301 -2369"/>
                <a:gd name="T19" fmla="*/ -2301 h 1501"/>
                <a:gd name="T20" fmla="+- 0 10737 9026"/>
                <a:gd name="T21" fmla="*/ T20 w 1859"/>
                <a:gd name="T22" fmla="+- 0 -2290 -2369"/>
                <a:gd name="T23" fmla="*/ -2290 h 1501"/>
                <a:gd name="T24" fmla="+- 0 10715 9026"/>
                <a:gd name="T25" fmla="*/ T24 w 1859"/>
                <a:gd name="T26" fmla="+- 0 -2281 -2369"/>
                <a:gd name="T27" fmla="*/ -2281 h 1501"/>
                <a:gd name="T28" fmla="+- 0 10695 9026"/>
                <a:gd name="T29" fmla="*/ T28 w 1859"/>
                <a:gd name="T30" fmla="+- 0 -2274 -2369"/>
                <a:gd name="T31" fmla="*/ -2274 h 1501"/>
                <a:gd name="T32" fmla="+- 0 10676 9026"/>
                <a:gd name="T33" fmla="*/ T32 w 1859"/>
                <a:gd name="T34" fmla="+- 0 -2263 -2369"/>
                <a:gd name="T35" fmla="*/ -2263 h 1501"/>
                <a:gd name="T36" fmla="+- 0 10624 9026"/>
                <a:gd name="T37" fmla="*/ T36 w 1859"/>
                <a:gd name="T38" fmla="+- 0 -2226 -2369"/>
                <a:gd name="T39" fmla="*/ -2226 h 1501"/>
                <a:gd name="T40" fmla="+- 0 10581 9026"/>
                <a:gd name="T41" fmla="*/ T40 w 1859"/>
                <a:gd name="T42" fmla="+- 0 -2191 -2369"/>
                <a:gd name="T43" fmla="*/ -2191 h 1501"/>
                <a:gd name="T44" fmla="+- 0 10501 9026"/>
                <a:gd name="T45" fmla="*/ T44 w 1859"/>
                <a:gd name="T46" fmla="+- 0 -2127 -2369"/>
                <a:gd name="T47" fmla="*/ -2127 h 1501"/>
                <a:gd name="T48" fmla="+- 0 10454 9026"/>
                <a:gd name="T49" fmla="*/ T48 w 1859"/>
                <a:gd name="T50" fmla="+- 0 -2088 -2369"/>
                <a:gd name="T51" fmla="*/ -2088 h 1501"/>
                <a:gd name="T52" fmla="+- 0 10395 9026"/>
                <a:gd name="T53" fmla="*/ T52 w 1859"/>
                <a:gd name="T54" fmla="+- 0 -2036 -2369"/>
                <a:gd name="T55" fmla="*/ -2036 h 1501"/>
                <a:gd name="T56" fmla="+- 0 10344 9026"/>
                <a:gd name="T57" fmla="*/ T56 w 1859"/>
                <a:gd name="T58" fmla="+- 0 -1987 -2369"/>
                <a:gd name="T59" fmla="*/ -1987 h 1501"/>
                <a:gd name="T60" fmla="+- 0 10297 9026"/>
                <a:gd name="T61" fmla="*/ T60 w 1859"/>
                <a:gd name="T62" fmla="+- 0 -1937 -2369"/>
                <a:gd name="T63" fmla="*/ -1937 h 1501"/>
                <a:gd name="T64" fmla="+- 0 10249 9026"/>
                <a:gd name="T65" fmla="*/ T64 w 1859"/>
                <a:gd name="T66" fmla="+- 0 -1883 -2369"/>
                <a:gd name="T67" fmla="*/ -1883 h 1501"/>
                <a:gd name="T68" fmla="+- 0 10201 9026"/>
                <a:gd name="T69" fmla="*/ T68 w 1859"/>
                <a:gd name="T70" fmla="+- 0 -1827 -2369"/>
                <a:gd name="T71" fmla="*/ -1827 h 1501"/>
                <a:gd name="T72" fmla="+- 0 10152 9026"/>
                <a:gd name="T73" fmla="*/ T72 w 1859"/>
                <a:gd name="T74" fmla="+- 0 -1768 -2369"/>
                <a:gd name="T75" fmla="*/ -1768 h 1501"/>
                <a:gd name="T76" fmla="+- 0 10105 9026"/>
                <a:gd name="T77" fmla="*/ T76 w 1859"/>
                <a:gd name="T78" fmla="+- 0 -1708 -2369"/>
                <a:gd name="T79" fmla="*/ -1708 h 1501"/>
                <a:gd name="T80" fmla="+- 0 10060 9026"/>
                <a:gd name="T81" fmla="*/ T80 w 1859"/>
                <a:gd name="T82" fmla="+- 0 -1648 -2369"/>
                <a:gd name="T83" fmla="*/ -1648 h 1501"/>
                <a:gd name="T84" fmla="+- 0 10018 9026"/>
                <a:gd name="T85" fmla="*/ T84 w 1859"/>
                <a:gd name="T86" fmla="+- 0 -1589 -2369"/>
                <a:gd name="T87" fmla="*/ -1589 h 1501"/>
                <a:gd name="T88" fmla="+- 0 9978 9026"/>
                <a:gd name="T89" fmla="*/ T88 w 1859"/>
                <a:gd name="T90" fmla="+- 0 -1531 -2369"/>
                <a:gd name="T91" fmla="*/ -1531 h 1501"/>
                <a:gd name="T92" fmla="+- 0 9943 9026"/>
                <a:gd name="T93" fmla="*/ T92 w 1859"/>
                <a:gd name="T94" fmla="+- 0 -1476 -2369"/>
                <a:gd name="T95" fmla="*/ -1476 h 1501"/>
                <a:gd name="T96" fmla="+- 0 9912 9026"/>
                <a:gd name="T97" fmla="*/ T96 w 1859"/>
                <a:gd name="T98" fmla="+- 0 -1422 -2369"/>
                <a:gd name="T99" fmla="*/ -1422 h 1501"/>
                <a:gd name="T100" fmla="+- 0 9881 9026"/>
                <a:gd name="T101" fmla="*/ T100 w 1859"/>
                <a:gd name="T102" fmla="+- 0 -1367 -2369"/>
                <a:gd name="T103" fmla="*/ -1367 h 1501"/>
                <a:gd name="T104" fmla="+- 0 9852 9026"/>
                <a:gd name="T105" fmla="*/ T104 w 1859"/>
                <a:gd name="T106" fmla="+- 0 -1311 -2369"/>
                <a:gd name="T107" fmla="*/ -1311 h 1501"/>
                <a:gd name="T108" fmla="+- 0 9824 9026"/>
                <a:gd name="T109" fmla="*/ T108 w 1859"/>
                <a:gd name="T110" fmla="+- 0 -1255 -2369"/>
                <a:gd name="T111" fmla="*/ -1255 h 1501"/>
                <a:gd name="T112" fmla="+- 0 9798 9026"/>
                <a:gd name="T113" fmla="*/ T112 w 1859"/>
                <a:gd name="T114" fmla="+- 0 -1199 -2369"/>
                <a:gd name="T115" fmla="*/ -1199 h 1501"/>
                <a:gd name="T116" fmla="+- 0 9772 9026"/>
                <a:gd name="T117" fmla="*/ T116 w 1859"/>
                <a:gd name="T118" fmla="+- 0 -1143 -2369"/>
                <a:gd name="T119" fmla="*/ -1143 h 1501"/>
                <a:gd name="T120" fmla="+- 0 9747 9026"/>
                <a:gd name="T121" fmla="*/ T120 w 1859"/>
                <a:gd name="T122" fmla="+- 0 -1086 -2369"/>
                <a:gd name="T123" fmla="*/ -1086 h 1501"/>
                <a:gd name="T124" fmla="+- 0 9723 9026"/>
                <a:gd name="T125" fmla="*/ T124 w 1859"/>
                <a:gd name="T126" fmla="+- 0 -1029 -2369"/>
                <a:gd name="T127" fmla="*/ -1029 h 1501"/>
                <a:gd name="T128" fmla="+- 0 9700 9026"/>
                <a:gd name="T129" fmla="*/ T128 w 1859"/>
                <a:gd name="T130" fmla="+- 0 -971 -2369"/>
                <a:gd name="T131" fmla="*/ -971 h 1501"/>
                <a:gd name="T132" fmla="+- 0 9678 9026"/>
                <a:gd name="T133" fmla="*/ T132 w 1859"/>
                <a:gd name="T134" fmla="+- 0 -913 -2369"/>
                <a:gd name="T135" fmla="*/ -913 h 1501"/>
                <a:gd name="T136" fmla="+- 0 9661 9026"/>
                <a:gd name="T137" fmla="*/ T136 w 1859"/>
                <a:gd name="T138" fmla="+- 0 -869 -2369"/>
                <a:gd name="T139" fmla="*/ -869 h 1501"/>
                <a:gd name="T140" fmla="+- 0 10016 9026"/>
                <a:gd name="T141" fmla="*/ T140 w 1859"/>
                <a:gd name="T142" fmla="+- 0 -869 -2369"/>
                <a:gd name="T143" fmla="*/ -869 h 1501"/>
                <a:gd name="T144" fmla="+- 0 10020 9026"/>
                <a:gd name="T145" fmla="*/ T144 w 1859"/>
                <a:gd name="T146" fmla="+- 0 -884 -2369"/>
                <a:gd name="T147" fmla="*/ -884 h 1501"/>
                <a:gd name="T148" fmla="+- 0 10049 9026"/>
                <a:gd name="T149" fmla="*/ T148 w 1859"/>
                <a:gd name="T150" fmla="+- 0 -971 -2369"/>
                <a:gd name="T151" fmla="*/ -971 h 1501"/>
                <a:gd name="T152" fmla="+- 0 10079 9026"/>
                <a:gd name="T153" fmla="*/ T152 w 1859"/>
                <a:gd name="T154" fmla="+- 0 -1056 -2369"/>
                <a:gd name="T155" fmla="*/ -1056 h 1501"/>
                <a:gd name="T156" fmla="+- 0 10111 9026"/>
                <a:gd name="T157" fmla="*/ T156 w 1859"/>
                <a:gd name="T158" fmla="+- 0 -1137 -2369"/>
                <a:gd name="T159" fmla="*/ -1137 h 1501"/>
                <a:gd name="T160" fmla="+- 0 10146 9026"/>
                <a:gd name="T161" fmla="*/ T160 w 1859"/>
                <a:gd name="T162" fmla="+- 0 -1215 -2369"/>
                <a:gd name="T163" fmla="*/ -1215 h 1501"/>
                <a:gd name="T164" fmla="+- 0 10182 9026"/>
                <a:gd name="T165" fmla="*/ T164 w 1859"/>
                <a:gd name="T166" fmla="+- 0 -1291 -2369"/>
                <a:gd name="T167" fmla="*/ -1291 h 1501"/>
                <a:gd name="T168" fmla="+- 0 10221 9026"/>
                <a:gd name="T169" fmla="*/ T168 w 1859"/>
                <a:gd name="T170" fmla="+- 0 -1364 -2369"/>
                <a:gd name="T171" fmla="*/ -1364 h 1501"/>
                <a:gd name="T172" fmla="+- 0 10262 9026"/>
                <a:gd name="T173" fmla="*/ T172 w 1859"/>
                <a:gd name="T174" fmla="+- 0 -1434 -2369"/>
                <a:gd name="T175" fmla="*/ -1434 h 1501"/>
                <a:gd name="T176" fmla="+- 0 10304 9026"/>
                <a:gd name="T177" fmla="*/ T176 w 1859"/>
                <a:gd name="T178" fmla="+- 0 -1502 -2369"/>
                <a:gd name="T179" fmla="*/ -1502 h 1501"/>
                <a:gd name="T180" fmla="+- 0 10349 9026"/>
                <a:gd name="T181" fmla="*/ T180 w 1859"/>
                <a:gd name="T182" fmla="+- 0 -1568 -2369"/>
                <a:gd name="T183" fmla="*/ -1568 h 1501"/>
                <a:gd name="T184" fmla="+- 0 10395 9026"/>
                <a:gd name="T185" fmla="*/ T184 w 1859"/>
                <a:gd name="T186" fmla="+- 0 -1631 -2369"/>
                <a:gd name="T187" fmla="*/ -1631 h 1501"/>
                <a:gd name="T188" fmla="+- 0 10444 9026"/>
                <a:gd name="T189" fmla="*/ T188 w 1859"/>
                <a:gd name="T190" fmla="+- 0 -1692 -2369"/>
                <a:gd name="T191" fmla="*/ -1692 h 1501"/>
                <a:gd name="T192" fmla="+- 0 10494 9026"/>
                <a:gd name="T193" fmla="*/ T192 w 1859"/>
                <a:gd name="T194" fmla="+- 0 -1752 -2369"/>
                <a:gd name="T195" fmla="*/ -1752 h 1501"/>
                <a:gd name="T196" fmla="+- 0 10547 9026"/>
                <a:gd name="T197" fmla="*/ T196 w 1859"/>
                <a:gd name="T198" fmla="+- 0 -1809 -2369"/>
                <a:gd name="T199" fmla="*/ -1809 h 1501"/>
                <a:gd name="T200" fmla="+- 0 10601 9026"/>
                <a:gd name="T201" fmla="*/ T200 w 1859"/>
                <a:gd name="T202" fmla="+- 0 -1865 -2369"/>
                <a:gd name="T203" fmla="*/ -1865 h 1501"/>
                <a:gd name="T204" fmla="+- 0 10657 9026"/>
                <a:gd name="T205" fmla="*/ T204 w 1859"/>
                <a:gd name="T206" fmla="+- 0 -1919 -2369"/>
                <a:gd name="T207" fmla="*/ -1919 h 1501"/>
                <a:gd name="T208" fmla="+- 0 10716 9026"/>
                <a:gd name="T209" fmla="*/ T208 w 1859"/>
                <a:gd name="T210" fmla="+- 0 -1972 -2369"/>
                <a:gd name="T211" fmla="*/ -1972 h 1501"/>
                <a:gd name="T212" fmla="+- 0 10776 9026"/>
                <a:gd name="T213" fmla="*/ T212 w 1859"/>
                <a:gd name="T214" fmla="+- 0 -2024 -2369"/>
                <a:gd name="T215" fmla="*/ -2024 h 1501"/>
                <a:gd name="T216" fmla="+- 0 10837 9026"/>
                <a:gd name="T217" fmla="*/ T216 w 1859"/>
                <a:gd name="T218" fmla="+- 0 -2074 -2369"/>
                <a:gd name="T219" fmla="*/ -2074 h 1501"/>
                <a:gd name="T220" fmla="+- 0 10884 9026"/>
                <a:gd name="T221" fmla="*/ T220 w 1859"/>
                <a:gd name="T222" fmla="+- 0 -2110 -2369"/>
                <a:gd name="T223" fmla="*/ -2110 h 1501"/>
                <a:gd name="T224" fmla="+- 0 10884 9026"/>
                <a:gd name="T225" fmla="*/ T224 w 1859"/>
                <a:gd name="T226" fmla="+- 0 -2334 -2369"/>
                <a:gd name="T227" fmla="*/ -2334 h 1501"/>
                <a:gd name="T228" fmla="+- 0 10821 9026"/>
                <a:gd name="T229" fmla="*/ T228 w 1859"/>
                <a:gd name="T230" fmla="+- 0 -2334 -2369"/>
                <a:gd name="T231" fmla="*/ -2334 h 1501"/>
                <a:gd name="T232" fmla="+- 0 10829 9026"/>
                <a:gd name="T233" fmla="*/ T232 w 1859"/>
                <a:gd name="T234" fmla="+- 0 -2343 -2369"/>
                <a:gd name="T235" fmla="*/ -2343 h 1501"/>
                <a:gd name="T236" fmla="+- 0 10821 9026"/>
                <a:gd name="T237" fmla="*/ T236 w 1859"/>
                <a:gd name="T238" fmla="+- 0 -2346 -2369"/>
                <a:gd name="T239" fmla="*/ -2346 h 1501"/>
                <a:gd name="T240" fmla="+- 0 10820 9026"/>
                <a:gd name="T241" fmla="*/ T240 w 1859"/>
                <a:gd name="T242" fmla="+- 0 -2352 -2369"/>
                <a:gd name="T243" fmla="*/ -2352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  <a:cxn ang="0">
                  <a:pos x="T233" y="T235"/>
                </a:cxn>
                <a:cxn ang="0">
                  <a:pos x="T237" y="T239"/>
                </a:cxn>
                <a:cxn ang="0">
                  <a:pos x="T241" y="T243"/>
                </a:cxn>
              </a:cxnLst>
              <a:rect l="0" t="0" r="r" b="b"/>
              <a:pathLst>
                <a:path w="1859" h="1501">
                  <a:moveTo>
                    <a:pt x="1794" y="17"/>
                  </a:moveTo>
                  <a:lnTo>
                    <a:pt x="1776" y="28"/>
                  </a:lnTo>
                  <a:lnTo>
                    <a:pt x="1760" y="41"/>
                  </a:lnTo>
                  <a:lnTo>
                    <a:pt x="1751" y="55"/>
                  </a:lnTo>
                  <a:lnTo>
                    <a:pt x="1733" y="68"/>
                  </a:lnTo>
                  <a:lnTo>
                    <a:pt x="1711" y="79"/>
                  </a:lnTo>
                  <a:lnTo>
                    <a:pt x="1689" y="88"/>
                  </a:lnTo>
                  <a:lnTo>
                    <a:pt x="1669" y="95"/>
                  </a:lnTo>
                  <a:lnTo>
                    <a:pt x="1650" y="106"/>
                  </a:lnTo>
                  <a:lnTo>
                    <a:pt x="1598" y="143"/>
                  </a:lnTo>
                  <a:lnTo>
                    <a:pt x="1555" y="178"/>
                  </a:lnTo>
                  <a:lnTo>
                    <a:pt x="1475" y="242"/>
                  </a:lnTo>
                  <a:lnTo>
                    <a:pt x="1428" y="281"/>
                  </a:lnTo>
                  <a:lnTo>
                    <a:pt x="1369" y="333"/>
                  </a:lnTo>
                  <a:lnTo>
                    <a:pt x="1318" y="382"/>
                  </a:lnTo>
                  <a:lnTo>
                    <a:pt x="1271" y="432"/>
                  </a:lnTo>
                  <a:lnTo>
                    <a:pt x="1223" y="486"/>
                  </a:lnTo>
                  <a:lnTo>
                    <a:pt x="1175" y="542"/>
                  </a:lnTo>
                  <a:lnTo>
                    <a:pt x="1126" y="601"/>
                  </a:lnTo>
                  <a:lnTo>
                    <a:pt x="1079" y="661"/>
                  </a:lnTo>
                  <a:lnTo>
                    <a:pt x="1034" y="721"/>
                  </a:lnTo>
                  <a:lnTo>
                    <a:pt x="992" y="780"/>
                  </a:lnTo>
                  <a:lnTo>
                    <a:pt x="952" y="838"/>
                  </a:lnTo>
                  <a:lnTo>
                    <a:pt x="917" y="893"/>
                  </a:lnTo>
                  <a:lnTo>
                    <a:pt x="886" y="947"/>
                  </a:lnTo>
                  <a:lnTo>
                    <a:pt x="855" y="1002"/>
                  </a:lnTo>
                  <a:lnTo>
                    <a:pt x="826" y="1058"/>
                  </a:lnTo>
                  <a:lnTo>
                    <a:pt x="798" y="1114"/>
                  </a:lnTo>
                  <a:lnTo>
                    <a:pt x="772" y="1170"/>
                  </a:lnTo>
                  <a:lnTo>
                    <a:pt x="746" y="1226"/>
                  </a:lnTo>
                  <a:lnTo>
                    <a:pt x="721" y="1283"/>
                  </a:lnTo>
                  <a:lnTo>
                    <a:pt x="697" y="1340"/>
                  </a:lnTo>
                  <a:lnTo>
                    <a:pt x="674" y="1398"/>
                  </a:lnTo>
                  <a:lnTo>
                    <a:pt x="652" y="1456"/>
                  </a:lnTo>
                  <a:lnTo>
                    <a:pt x="635" y="1500"/>
                  </a:lnTo>
                  <a:lnTo>
                    <a:pt x="990" y="1500"/>
                  </a:lnTo>
                  <a:lnTo>
                    <a:pt x="994" y="1485"/>
                  </a:lnTo>
                  <a:lnTo>
                    <a:pt x="1023" y="1398"/>
                  </a:lnTo>
                  <a:lnTo>
                    <a:pt x="1053" y="1313"/>
                  </a:lnTo>
                  <a:lnTo>
                    <a:pt x="1085" y="1232"/>
                  </a:lnTo>
                  <a:lnTo>
                    <a:pt x="1120" y="1154"/>
                  </a:lnTo>
                  <a:lnTo>
                    <a:pt x="1156" y="1078"/>
                  </a:lnTo>
                  <a:lnTo>
                    <a:pt x="1195" y="1005"/>
                  </a:lnTo>
                  <a:lnTo>
                    <a:pt x="1236" y="935"/>
                  </a:lnTo>
                  <a:lnTo>
                    <a:pt x="1278" y="867"/>
                  </a:lnTo>
                  <a:lnTo>
                    <a:pt x="1323" y="801"/>
                  </a:lnTo>
                  <a:lnTo>
                    <a:pt x="1369" y="738"/>
                  </a:lnTo>
                  <a:lnTo>
                    <a:pt x="1418" y="677"/>
                  </a:lnTo>
                  <a:lnTo>
                    <a:pt x="1468" y="617"/>
                  </a:lnTo>
                  <a:lnTo>
                    <a:pt x="1521" y="560"/>
                  </a:lnTo>
                  <a:lnTo>
                    <a:pt x="1575" y="504"/>
                  </a:lnTo>
                  <a:lnTo>
                    <a:pt x="1631" y="450"/>
                  </a:lnTo>
                  <a:lnTo>
                    <a:pt x="1690" y="397"/>
                  </a:lnTo>
                  <a:lnTo>
                    <a:pt x="1750" y="345"/>
                  </a:lnTo>
                  <a:lnTo>
                    <a:pt x="1811" y="295"/>
                  </a:lnTo>
                  <a:lnTo>
                    <a:pt x="1858" y="259"/>
                  </a:lnTo>
                  <a:lnTo>
                    <a:pt x="1858" y="35"/>
                  </a:lnTo>
                  <a:lnTo>
                    <a:pt x="1795" y="35"/>
                  </a:lnTo>
                  <a:lnTo>
                    <a:pt x="1803" y="26"/>
                  </a:lnTo>
                  <a:lnTo>
                    <a:pt x="1795" y="23"/>
                  </a:lnTo>
                  <a:lnTo>
                    <a:pt x="1794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7" name="Freeform 57">
              <a:extLst>
                <a:ext uri="{FF2B5EF4-FFF2-40B4-BE49-F238E27FC236}">
                  <a16:creationId xmlns:a16="http://schemas.microsoft.com/office/drawing/2014/main" id="{7DC208A3-A41D-4033-BAA1-036843A1D2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-2369"/>
              <a:ext cx="1859" cy="1501"/>
            </a:xfrm>
            <a:custGeom>
              <a:avLst/>
              <a:gdLst>
                <a:gd name="T0" fmla="+- 0 10873 9026"/>
                <a:gd name="T1" fmla="*/ T0 w 1859"/>
                <a:gd name="T2" fmla="+- 0 -2369 -2369"/>
                <a:gd name="T3" fmla="*/ -2369 h 1501"/>
                <a:gd name="T4" fmla="+- 0 10863 9026"/>
                <a:gd name="T5" fmla="*/ T4 w 1859"/>
                <a:gd name="T6" fmla="+- 0 -2361 -2369"/>
                <a:gd name="T7" fmla="*/ -2361 h 1501"/>
                <a:gd name="T8" fmla="+- 0 10856 9026"/>
                <a:gd name="T9" fmla="*/ T8 w 1859"/>
                <a:gd name="T10" fmla="+- 0 -2355 -2369"/>
                <a:gd name="T11" fmla="*/ -2355 h 1501"/>
                <a:gd name="T12" fmla="+- 0 10848 9026"/>
                <a:gd name="T13" fmla="*/ T12 w 1859"/>
                <a:gd name="T14" fmla="+- 0 -2348 -2369"/>
                <a:gd name="T15" fmla="*/ -2348 h 1501"/>
                <a:gd name="T16" fmla="+- 0 10821 9026"/>
                <a:gd name="T17" fmla="*/ T16 w 1859"/>
                <a:gd name="T18" fmla="+- 0 -2334 -2369"/>
                <a:gd name="T19" fmla="*/ -2334 h 1501"/>
                <a:gd name="T20" fmla="+- 0 10884 9026"/>
                <a:gd name="T21" fmla="*/ T20 w 1859"/>
                <a:gd name="T22" fmla="+- 0 -2334 -2369"/>
                <a:gd name="T23" fmla="*/ -2334 h 1501"/>
                <a:gd name="T24" fmla="+- 0 10884 9026"/>
                <a:gd name="T25" fmla="*/ T24 w 1859"/>
                <a:gd name="T26" fmla="+- 0 -2357 -2369"/>
                <a:gd name="T27" fmla="*/ -2357 h 1501"/>
                <a:gd name="T28" fmla="+- 0 10883 9026"/>
                <a:gd name="T29" fmla="*/ T28 w 1859"/>
                <a:gd name="T30" fmla="+- 0 -2357 -2369"/>
                <a:gd name="T31" fmla="*/ -2357 h 1501"/>
                <a:gd name="T32" fmla="+- 0 10873 9026"/>
                <a:gd name="T33" fmla="*/ T32 w 1859"/>
                <a:gd name="T34" fmla="+- 0 -2369 -2369"/>
                <a:gd name="T35" fmla="*/ -2369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1859" h="1501">
                  <a:moveTo>
                    <a:pt x="1847" y="0"/>
                  </a:moveTo>
                  <a:lnTo>
                    <a:pt x="1837" y="8"/>
                  </a:lnTo>
                  <a:lnTo>
                    <a:pt x="1830" y="14"/>
                  </a:lnTo>
                  <a:lnTo>
                    <a:pt x="1822" y="21"/>
                  </a:lnTo>
                  <a:lnTo>
                    <a:pt x="1795" y="35"/>
                  </a:lnTo>
                  <a:lnTo>
                    <a:pt x="1858" y="35"/>
                  </a:lnTo>
                  <a:lnTo>
                    <a:pt x="1858" y="12"/>
                  </a:lnTo>
                  <a:lnTo>
                    <a:pt x="1857" y="12"/>
                  </a:lnTo>
                  <a:lnTo>
                    <a:pt x="18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:a16="http://schemas.microsoft.com/office/drawing/2014/main" id="{07F40B56-8458-4CBF-9546-F07EA0F0F3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-2369"/>
              <a:ext cx="1859" cy="1501"/>
            </a:xfrm>
            <a:custGeom>
              <a:avLst/>
              <a:gdLst>
                <a:gd name="T0" fmla="+- 0 10884 9026"/>
                <a:gd name="T1" fmla="*/ T0 w 1859"/>
                <a:gd name="T2" fmla="+- 0 -2358 -2369"/>
                <a:gd name="T3" fmla="*/ -2358 h 1501"/>
                <a:gd name="T4" fmla="+- 0 10883 9026"/>
                <a:gd name="T5" fmla="*/ T4 w 1859"/>
                <a:gd name="T6" fmla="+- 0 -2357 -2369"/>
                <a:gd name="T7" fmla="*/ -2357 h 1501"/>
                <a:gd name="T8" fmla="+- 0 10884 9026"/>
                <a:gd name="T9" fmla="*/ T8 w 1859"/>
                <a:gd name="T10" fmla="+- 0 -2357 -2369"/>
                <a:gd name="T11" fmla="*/ -2357 h 1501"/>
                <a:gd name="T12" fmla="+- 0 10884 9026"/>
                <a:gd name="T13" fmla="*/ T12 w 1859"/>
                <a:gd name="T14" fmla="+- 0 -2358 -2369"/>
                <a:gd name="T15" fmla="*/ -2358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59" h="1501">
                  <a:moveTo>
                    <a:pt x="1858" y="11"/>
                  </a:moveTo>
                  <a:lnTo>
                    <a:pt x="1857" y="12"/>
                  </a:lnTo>
                  <a:lnTo>
                    <a:pt x="1858" y="12"/>
                  </a:lnTo>
                  <a:lnTo>
                    <a:pt x="1858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9" name="Freeform 59">
              <a:extLst>
                <a:ext uri="{FF2B5EF4-FFF2-40B4-BE49-F238E27FC236}">
                  <a16:creationId xmlns:a16="http://schemas.microsoft.com/office/drawing/2014/main" id="{615E32B4-1A7A-4DC9-8BB8-E9AAE9BBDCF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-2369"/>
              <a:ext cx="1859" cy="1501"/>
            </a:xfrm>
            <a:custGeom>
              <a:avLst/>
              <a:gdLst>
                <a:gd name="T0" fmla="+- 0 9164 9026"/>
                <a:gd name="T1" fmla="*/ T0 w 1859"/>
                <a:gd name="T2" fmla="+- 0 -1720 -2369"/>
                <a:gd name="T3" fmla="*/ -1720 h 1501"/>
                <a:gd name="T4" fmla="+- 0 9088 9026"/>
                <a:gd name="T5" fmla="*/ T4 w 1859"/>
                <a:gd name="T6" fmla="+- 0 -1702 -2369"/>
                <a:gd name="T7" fmla="*/ -1702 h 1501"/>
                <a:gd name="T8" fmla="+- 0 9048 9026"/>
                <a:gd name="T9" fmla="*/ T8 w 1859"/>
                <a:gd name="T10" fmla="+- 0 -1657 -2369"/>
                <a:gd name="T11" fmla="*/ -1657 h 1501"/>
                <a:gd name="T12" fmla="+- 0 9029 9026"/>
                <a:gd name="T13" fmla="*/ T12 w 1859"/>
                <a:gd name="T14" fmla="+- 0 -1597 -2369"/>
                <a:gd name="T15" fmla="*/ -1597 h 1501"/>
                <a:gd name="T16" fmla="+- 0 9026 9026"/>
                <a:gd name="T17" fmla="*/ T16 w 1859"/>
                <a:gd name="T18" fmla="+- 0 -1559 -2369"/>
                <a:gd name="T19" fmla="*/ -1559 h 1501"/>
                <a:gd name="T20" fmla="+- 0 9026 9026"/>
                <a:gd name="T21" fmla="*/ T20 w 1859"/>
                <a:gd name="T22" fmla="+- 0 -1541 -2369"/>
                <a:gd name="T23" fmla="*/ -1541 h 1501"/>
                <a:gd name="T24" fmla="+- 0 9038 9026"/>
                <a:gd name="T25" fmla="*/ T24 w 1859"/>
                <a:gd name="T26" fmla="+- 0 -1449 -2369"/>
                <a:gd name="T27" fmla="*/ -1449 h 1501"/>
                <a:gd name="T28" fmla="+- 0 9053 9026"/>
                <a:gd name="T29" fmla="*/ T28 w 1859"/>
                <a:gd name="T30" fmla="+- 0 -1377 -2369"/>
                <a:gd name="T31" fmla="*/ -1377 h 1501"/>
                <a:gd name="T32" fmla="+- 0 9069 9026"/>
                <a:gd name="T33" fmla="*/ T32 w 1859"/>
                <a:gd name="T34" fmla="+- 0 -1308 -2369"/>
                <a:gd name="T35" fmla="*/ -1308 h 1501"/>
                <a:gd name="T36" fmla="+- 0 9087 9026"/>
                <a:gd name="T37" fmla="*/ T36 w 1859"/>
                <a:gd name="T38" fmla="+- 0 -1241 -2369"/>
                <a:gd name="T39" fmla="*/ -1241 h 1501"/>
                <a:gd name="T40" fmla="+- 0 9107 9026"/>
                <a:gd name="T41" fmla="*/ T40 w 1859"/>
                <a:gd name="T42" fmla="+- 0 -1176 -2369"/>
                <a:gd name="T43" fmla="*/ -1176 h 1501"/>
                <a:gd name="T44" fmla="+- 0 9128 9026"/>
                <a:gd name="T45" fmla="*/ T44 w 1859"/>
                <a:gd name="T46" fmla="+- 0 -1111 -2369"/>
                <a:gd name="T47" fmla="*/ -1111 h 1501"/>
                <a:gd name="T48" fmla="+- 0 9150 9026"/>
                <a:gd name="T49" fmla="*/ T48 w 1859"/>
                <a:gd name="T50" fmla="+- 0 -1046 -2369"/>
                <a:gd name="T51" fmla="*/ -1046 h 1501"/>
                <a:gd name="T52" fmla="+- 0 9197 9026"/>
                <a:gd name="T53" fmla="*/ T52 w 1859"/>
                <a:gd name="T54" fmla="+- 0 -914 -2369"/>
                <a:gd name="T55" fmla="*/ -914 h 1501"/>
                <a:gd name="T56" fmla="+- 0 9209 9026"/>
                <a:gd name="T57" fmla="*/ T56 w 1859"/>
                <a:gd name="T58" fmla="+- 0 -880 -2369"/>
                <a:gd name="T59" fmla="*/ -880 h 1501"/>
                <a:gd name="T60" fmla="+- 0 9213 9026"/>
                <a:gd name="T61" fmla="*/ T60 w 1859"/>
                <a:gd name="T62" fmla="+- 0 -869 -2369"/>
                <a:gd name="T63" fmla="*/ -869 h 1501"/>
                <a:gd name="T64" fmla="+- 0 9654 9026"/>
                <a:gd name="T65" fmla="*/ T64 w 1859"/>
                <a:gd name="T66" fmla="+- 0 -869 -2369"/>
                <a:gd name="T67" fmla="*/ -869 h 1501"/>
                <a:gd name="T68" fmla="+- 0 9648 9026"/>
                <a:gd name="T69" fmla="*/ T68 w 1859"/>
                <a:gd name="T70" fmla="+- 0 -890 -2369"/>
                <a:gd name="T71" fmla="*/ -890 h 1501"/>
                <a:gd name="T72" fmla="+- 0 9644 9026"/>
                <a:gd name="T73" fmla="*/ T72 w 1859"/>
                <a:gd name="T74" fmla="+- 0 -903 -2369"/>
                <a:gd name="T75" fmla="*/ -903 h 1501"/>
                <a:gd name="T76" fmla="+- 0 9623 9026"/>
                <a:gd name="T77" fmla="*/ T76 w 1859"/>
                <a:gd name="T78" fmla="+- 0 -975 -2369"/>
                <a:gd name="T79" fmla="*/ -975 h 1501"/>
                <a:gd name="T80" fmla="+- 0 9595 9026"/>
                <a:gd name="T81" fmla="*/ T80 w 1859"/>
                <a:gd name="T82" fmla="+- 0 -1073 -2369"/>
                <a:gd name="T83" fmla="*/ -1073 h 1501"/>
                <a:gd name="T84" fmla="+- 0 9580 9026"/>
                <a:gd name="T85" fmla="*/ T84 w 1859"/>
                <a:gd name="T86" fmla="+- 0 -1133 -2369"/>
                <a:gd name="T87" fmla="*/ -1133 h 1501"/>
                <a:gd name="T88" fmla="+- 0 9557 9026"/>
                <a:gd name="T89" fmla="*/ T88 w 1859"/>
                <a:gd name="T90" fmla="+- 0 -1233 -2369"/>
                <a:gd name="T91" fmla="*/ -1233 h 1501"/>
                <a:gd name="T92" fmla="+- 0 9543 9026"/>
                <a:gd name="T93" fmla="*/ T92 w 1859"/>
                <a:gd name="T94" fmla="+- 0 -1311 -2369"/>
                <a:gd name="T95" fmla="*/ -1311 h 1501"/>
                <a:gd name="T96" fmla="+- 0 9535 9026"/>
                <a:gd name="T97" fmla="*/ T96 w 1859"/>
                <a:gd name="T98" fmla="+- 0 -1394 -2369"/>
                <a:gd name="T99" fmla="*/ -1394 h 1501"/>
                <a:gd name="T100" fmla="+- 0 9535 9026"/>
                <a:gd name="T101" fmla="*/ T100 w 1859"/>
                <a:gd name="T102" fmla="+- 0 -1414 -2369"/>
                <a:gd name="T103" fmla="*/ -1414 h 1501"/>
                <a:gd name="T104" fmla="+- 0 9535 9026"/>
                <a:gd name="T105" fmla="*/ T104 w 1859"/>
                <a:gd name="T106" fmla="+- 0 -1432 -2369"/>
                <a:gd name="T107" fmla="*/ -1432 h 1501"/>
                <a:gd name="T108" fmla="+- 0 9535 9026"/>
                <a:gd name="T109" fmla="*/ T108 w 1859"/>
                <a:gd name="T110" fmla="+- 0 -1447 -2369"/>
                <a:gd name="T111" fmla="*/ -1447 h 1501"/>
                <a:gd name="T112" fmla="+- 0 9537 9026"/>
                <a:gd name="T113" fmla="*/ T112 w 1859"/>
                <a:gd name="T114" fmla="+- 0 -1473 -2369"/>
                <a:gd name="T115" fmla="*/ -1473 h 1501"/>
                <a:gd name="T116" fmla="+- 0 9537 9026"/>
                <a:gd name="T117" fmla="*/ T116 w 1859"/>
                <a:gd name="T118" fmla="+- 0 -1485 -2369"/>
                <a:gd name="T119" fmla="*/ -1485 h 1501"/>
                <a:gd name="T120" fmla="+- 0 9525 9026"/>
                <a:gd name="T121" fmla="*/ T120 w 1859"/>
                <a:gd name="T122" fmla="+- 0 -1546 -2369"/>
                <a:gd name="T123" fmla="*/ -1546 h 1501"/>
                <a:gd name="T124" fmla="+- 0 9473 9026"/>
                <a:gd name="T125" fmla="*/ T124 w 1859"/>
                <a:gd name="T126" fmla="+- 0 -1604 -2369"/>
                <a:gd name="T127" fmla="*/ -1604 h 1501"/>
                <a:gd name="T128" fmla="+- 0 9420 9026"/>
                <a:gd name="T129" fmla="*/ T128 w 1859"/>
                <a:gd name="T130" fmla="+- 0 -1638 -2369"/>
                <a:gd name="T131" fmla="*/ -1638 h 1501"/>
                <a:gd name="T132" fmla="+- 0 9359 9026"/>
                <a:gd name="T133" fmla="*/ T132 w 1859"/>
                <a:gd name="T134" fmla="+- 0 -1669 -2369"/>
                <a:gd name="T135" fmla="*/ -1669 h 1501"/>
                <a:gd name="T136" fmla="+- 0 9293 9026"/>
                <a:gd name="T137" fmla="*/ T136 w 1859"/>
                <a:gd name="T138" fmla="+- 0 -1695 -2369"/>
                <a:gd name="T139" fmla="*/ -1695 h 1501"/>
                <a:gd name="T140" fmla="+- 0 9228 9026"/>
                <a:gd name="T141" fmla="*/ T140 w 1859"/>
                <a:gd name="T142" fmla="+- 0 -1714 -2369"/>
                <a:gd name="T143" fmla="*/ -1714 h 1501"/>
                <a:gd name="T144" fmla="+- 0 9185 9026"/>
                <a:gd name="T145" fmla="*/ T144 w 1859"/>
                <a:gd name="T146" fmla="+- 0 -1720 -2369"/>
                <a:gd name="T147" fmla="*/ -1720 h 1501"/>
                <a:gd name="T148" fmla="+- 0 9164 9026"/>
                <a:gd name="T149" fmla="*/ T148 w 1859"/>
                <a:gd name="T150" fmla="+- 0 -1720 -2369"/>
                <a:gd name="T151" fmla="*/ -1720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</a:cxnLst>
              <a:rect l="0" t="0" r="r" b="b"/>
              <a:pathLst>
                <a:path w="1859" h="1501">
                  <a:moveTo>
                    <a:pt x="138" y="649"/>
                  </a:moveTo>
                  <a:lnTo>
                    <a:pt x="62" y="667"/>
                  </a:lnTo>
                  <a:lnTo>
                    <a:pt x="22" y="712"/>
                  </a:lnTo>
                  <a:lnTo>
                    <a:pt x="3" y="772"/>
                  </a:lnTo>
                  <a:lnTo>
                    <a:pt x="0" y="810"/>
                  </a:lnTo>
                  <a:lnTo>
                    <a:pt x="0" y="828"/>
                  </a:lnTo>
                  <a:lnTo>
                    <a:pt x="12" y="920"/>
                  </a:lnTo>
                  <a:lnTo>
                    <a:pt x="27" y="992"/>
                  </a:lnTo>
                  <a:lnTo>
                    <a:pt x="43" y="1061"/>
                  </a:lnTo>
                  <a:lnTo>
                    <a:pt x="61" y="1128"/>
                  </a:lnTo>
                  <a:lnTo>
                    <a:pt x="81" y="1193"/>
                  </a:lnTo>
                  <a:lnTo>
                    <a:pt x="102" y="1258"/>
                  </a:lnTo>
                  <a:lnTo>
                    <a:pt x="124" y="1323"/>
                  </a:lnTo>
                  <a:lnTo>
                    <a:pt x="171" y="1455"/>
                  </a:lnTo>
                  <a:lnTo>
                    <a:pt x="183" y="1489"/>
                  </a:lnTo>
                  <a:lnTo>
                    <a:pt x="187" y="1500"/>
                  </a:lnTo>
                  <a:lnTo>
                    <a:pt x="628" y="1500"/>
                  </a:lnTo>
                  <a:lnTo>
                    <a:pt x="622" y="1479"/>
                  </a:lnTo>
                  <a:lnTo>
                    <a:pt x="618" y="1466"/>
                  </a:lnTo>
                  <a:lnTo>
                    <a:pt x="597" y="1394"/>
                  </a:lnTo>
                  <a:lnTo>
                    <a:pt x="569" y="1296"/>
                  </a:lnTo>
                  <a:lnTo>
                    <a:pt x="554" y="1236"/>
                  </a:lnTo>
                  <a:lnTo>
                    <a:pt x="531" y="1136"/>
                  </a:lnTo>
                  <a:lnTo>
                    <a:pt x="517" y="1058"/>
                  </a:lnTo>
                  <a:lnTo>
                    <a:pt x="509" y="975"/>
                  </a:lnTo>
                  <a:lnTo>
                    <a:pt x="509" y="955"/>
                  </a:lnTo>
                  <a:lnTo>
                    <a:pt x="509" y="937"/>
                  </a:lnTo>
                  <a:lnTo>
                    <a:pt x="509" y="922"/>
                  </a:lnTo>
                  <a:lnTo>
                    <a:pt x="511" y="896"/>
                  </a:lnTo>
                  <a:lnTo>
                    <a:pt x="511" y="884"/>
                  </a:lnTo>
                  <a:lnTo>
                    <a:pt x="499" y="823"/>
                  </a:lnTo>
                  <a:lnTo>
                    <a:pt x="447" y="765"/>
                  </a:lnTo>
                  <a:lnTo>
                    <a:pt x="394" y="731"/>
                  </a:lnTo>
                  <a:lnTo>
                    <a:pt x="333" y="700"/>
                  </a:lnTo>
                  <a:lnTo>
                    <a:pt x="267" y="674"/>
                  </a:lnTo>
                  <a:lnTo>
                    <a:pt x="202" y="655"/>
                  </a:lnTo>
                  <a:lnTo>
                    <a:pt x="159" y="649"/>
                  </a:lnTo>
                  <a:lnTo>
                    <a:pt x="138" y="6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35" name="Group 60">
            <a:extLst>
              <a:ext uri="{FF2B5EF4-FFF2-40B4-BE49-F238E27FC236}">
                <a16:creationId xmlns:a16="http://schemas.microsoft.com/office/drawing/2014/main" id="{28277637-BF0C-4A51-97F1-E316114A72A9}"/>
              </a:ext>
            </a:extLst>
          </p:cNvPr>
          <p:cNvGrpSpPr>
            <a:grpSpLocks/>
          </p:cNvGrpSpPr>
          <p:nvPr/>
        </p:nvGrpSpPr>
        <p:grpSpPr bwMode="auto">
          <a:xfrm>
            <a:off x="4689616" y="-325"/>
            <a:ext cx="1620000" cy="1044000"/>
            <a:chOff x="7273" y="-2657"/>
            <a:chExt cx="2728" cy="1728"/>
          </a:xfrm>
          <a:solidFill>
            <a:srgbClr val="4383C3"/>
          </a:solidFill>
        </p:grpSpPr>
        <p:sp>
          <p:nvSpPr>
            <p:cNvPr id="36" name="Freeform 61">
              <a:extLst>
                <a:ext uri="{FF2B5EF4-FFF2-40B4-BE49-F238E27FC236}">
                  <a16:creationId xmlns:a16="http://schemas.microsoft.com/office/drawing/2014/main" id="{2E9D95C2-F8EC-47C3-8E33-943A921C4E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7660 7273"/>
                <a:gd name="T1" fmla="*/ T0 w 2728"/>
                <a:gd name="T2" fmla="+- 0 -1015 -2657"/>
                <a:gd name="T3" fmla="*/ -1015 h 1728"/>
                <a:gd name="T4" fmla="+- 0 7406 7273"/>
                <a:gd name="T5" fmla="*/ T4 w 2728"/>
                <a:gd name="T6" fmla="+- 0 -1015 -2657"/>
                <a:gd name="T7" fmla="*/ -1015 h 1728"/>
                <a:gd name="T8" fmla="+- 0 7401 7273"/>
                <a:gd name="T9" fmla="*/ T8 w 2728"/>
                <a:gd name="T10" fmla="+- 0 -1009 -2657"/>
                <a:gd name="T11" fmla="*/ -1009 h 1728"/>
                <a:gd name="T12" fmla="+- 0 7392 7273"/>
                <a:gd name="T13" fmla="*/ T12 w 2728"/>
                <a:gd name="T14" fmla="+- 0 -1001 -2657"/>
                <a:gd name="T15" fmla="*/ -1001 h 1728"/>
                <a:gd name="T16" fmla="+- 0 7385 7273"/>
                <a:gd name="T17" fmla="*/ T16 w 2728"/>
                <a:gd name="T18" fmla="+- 0 -995 -2657"/>
                <a:gd name="T19" fmla="*/ -995 h 1728"/>
                <a:gd name="T20" fmla="+- 0 7359 7273"/>
                <a:gd name="T21" fmla="*/ T20 w 2728"/>
                <a:gd name="T22" fmla="+- 0 -987 -2657"/>
                <a:gd name="T23" fmla="*/ -987 h 1728"/>
                <a:gd name="T24" fmla="+- 0 7340 7273"/>
                <a:gd name="T25" fmla="*/ T24 w 2728"/>
                <a:gd name="T26" fmla="+- 0 -983 -2657"/>
                <a:gd name="T27" fmla="*/ -983 h 1728"/>
                <a:gd name="T28" fmla="+- 0 7326 7273"/>
                <a:gd name="T29" fmla="*/ T28 w 2728"/>
                <a:gd name="T30" fmla="+- 0 -977 -2657"/>
                <a:gd name="T31" fmla="*/ -977 h 1728"/>
                <a:gd name="T32" fmla="+- 0 7322 7273"/>
                <a:gd name="T33" fmla="*/ T32 w 2728"/>
                <a:gd name="T34" fmla="+- 0 -973 -2657"/>
                <a:gd name="T35" fmla="*/ -973 h 1728"/>
                <a:gd name="T36" fmla="+- 0 7322 7273"/>
                <a:gd name="T37" fmla="*/ T36 w 2728"/>
                <a:gd name="T38" fmla="+- 0 -969 -2657"/>
                <a:gd name="T39" fmla="*/ -969 h 1728"/>
                <a:gd name="T40" fmla="+- 0 7328 7273"/>
                <a:gd name="T41" fmla="*/ T40 w 2728"/>
                <a:gd name="T42" fmla="+- 0 -967 -2657"/>
                <a:gd name="T43" fmla="*/ -967 h 1728"/>
                <a:gd name="T44" fmla="+- 0 7331 7273"/>
                <a:gd name="T45" fmla="*/ T44 w 2728"/>
                <a:gd name="T46" fmla="+- 0 -965 -2657"/>
                <a:gd name="T47" fmla="*/ -965 h 1728"/>
                <a:gd name="T48" fmla="+- 0 7338 7273"/>
                <a:gd name="T49" fmla="*/ T48 w 2728"/>
                <a:gd name="T50" fmla="+- 0 -963 -2657"/>
                <a:gd name="T51" fmla="*/ -963 h 1728"/>
                <a:gd name="T52" fmla="+- 0 7333 7273"/>
                <a:gd name="T53" fmla="*/ T52 w 2728"/>
                <a:gd name="T54" fmla="+- 0 -959 -2657"/>
                <a:gd name="T55" fmla="*/ -959 h 1728"/>
                <a:gd name="T56" fmla="+- 0 7321 7273"/>
                <a:gd name="T57" fmla="*/ T56 w 2728"/>
                <a:gd name="T58" fmla="+- 0 -951 -2657"/>
                <a:gd name="T59" fmla="*/ -951 h 1728"/>
                <a:gd name="T60" fmla="+- 0 7301 7273"/>
                <a:gd name="T61" fmla="*/ T60 w 2728"/>
                <a:gd name="T62" fmla="+- 0 -947 -2657"/>
                <a:gd name="T63" fmla="*/ -947 h 1728"/>
                <a:gd name="T64" fmla="+- 0 7283 7273"/>
                <a:gd name="T65" fmla="*/ T64 w 2728"/>
                <a:gd name="T66" fmla="+- 0 -941 -2657"/>
                <a:gd name="T67" fmla="*/ -941 h 1728"/>
                <a:gd name="T68" fmla="+- 0 7273 7273"/>
                <a:gd name="T69" fmla="*/ T68 w 2728"/>
                <a:gd name="T70" fmla="+- 0 -935 -2657"/>
                <a:gd name="T71" fmla="*/ -935 h 1728"/>
                <a:gd name="T72" fmla="+- 0 7275 7273"/>
                <a:gd name="T73" fmla="*/ T72 w 2728"/>
                <a:gd name="T74" fmla="+- 0 -929 -2657"/>
                <a:gd name="T75" fmla="*/ -929 h 1728"/>
                <a:gd name="T76" fmla="+- 0 7314 7273"/>
                <a:gd name="T77" fmla="*/ T76 w 2728"/>
                <a:gd name="T78" fmla="+- 0 -937 -2657"/>
                <a:gd name="T79" fmla="*/ -937 h 1728"/>
                <a:gd name="T80" fmla="+- 0 7332 7273"/>
                <a:gd name="T81" fmla="*/ T80 w 2728"/>
                <a:gd name="T82" fmla="+- 0 -939 -2657"/>
                <a:gd name="T83" fmla="*/ -939 h 1728"/>
                <a:gd name="T84" fmla="+- 0 7350 7273"/>
                <a:gd name="T85" fmla="*/ T84 w 2728"/>
                <a:gd name="T86" fmla="+- 0 -943 -2657"/>
                <a:gd name="T87" fmla="*/ -943 h 1728"/>
                <a:gd name="T88" fmla="+- 0 7369 7273"/>
                <a:gd name="T89" fmla="*/ T88 w 2728"/>
                <a:gd name="T90" fmla="+- 0 -949 -2657"/>
                <a:gd name="T91" fmla="*/ -949 h 1728"/>
                <a:gd name="T92" fmla="+- 0 7390 7273"/>
                <a:gd name="T93" fmla="*/ T92 w 2728"/>
                <a:gd name="T94" fmla="+- 0 -955 -2657"/>
                <a:gd name="T95" fmla="*/ -955 h 1728"/>
                <a:gd name="T96" fmla="+- 0 7407 7273"/>
                <a:gd name="T97" fmla="*/ T96 w 2728"/>
                <a:gd name="T98" fmla="+- 0 -961 -2657"/>
                <a:gd name="T99" fmla="*/ -961 h 1728"/>
                <a:gd name="T100" fmla="+- 0 7423 7273"/>
                <a:gd name="T101" fmla="*/ T100 w 2728"/>
                <a:gd name="T102" fmla="+- 0 -963 -2657"/>
                <a:gd name="T103" fmla="*/ -963 h 1728"/>
                <a:gd name="T104" fmla="+- 0 7472 7273"/>
                <a:gd name="T105" fmla="*/ T104 w 2728"/>
                <a:gd name="T106" fmla="+- 0 -963 -2657"/>
                <a:gd name="T107" fmla="*/ -963 h 1728"/>
                <a:gd name="T108" fmla="+- 0 7485 7273"/>
                <a:gd name="T109" fmla="*/ T108 w 2728"/>
                <a:gd name="T110" fmla="+- 0 -971 -2657"/>
                <a:gd name="T111" fmla="*/ -971 h 1728"/>
                <a:gd name="T112" fmla="+- 0 7504 7273"/>
                <a:gd name="T113" fmla="*/ T112 w 2728"/>
                <a:gd name="T114" fmla="+- 0 -971 -2657"/>
                <a:gd name="T115" fmla="*/ -971 h 1728"/>
                <a:gd name="T116" fmla="+- 0 7525 7273"/>
                <a:gd name="T117" fmla="*/ T116 w 2728"/>
                <a:gd name="T118" fmla="+- 0 -977 -2657"/>
                <a:gd name="T119" fmla="*/ -977 h 1728"/>
                <a:gd name="T120" fmla="+- 0 7564 7273"/>
                <a:gd name="T121" fmla="*/ T120 w 2728"/>
                <a:gd name="T122" fmla="+- 0 -985 -2657"/>
                <a:gd name="T123" fmla="*/ -985 h 1728"/>
                <a:gd name="T124" fmla="+- 0 7583 7273"/>
                <a:gd name="T125" fmla="*/ T124 w 2728"/>
                <a:gd name="T126" fmla="+- 0 -991 -2657"/>
                <a:gd name="T127" fmla="*/ -991 h 1728"/>
                <a:gd name="T128" fmla="+- 0 7603 7273"/>
                <a:gd name="T129" fmla="*/ T128 w 2728"/>
                <a:gd name="T130" fmla="+- 0 -995 -2657"/>
                <a:gd name="T131" fmla="*/ -995 h 1728"/>
                <a:gd name="T132" fmla="+- 0 7629 7273"/>
                <a:gd name="T133" fmla="*/ T132 w 2728"/>
                <a:gd name="T134" fmla="+- 0 -1003 -2657"/>
                <a:gd name="T135" fmla="*/ -1003 h 1728"/>
                <a:gd name="T136" fmla="+- 0 7642 7273"/>
                <a:gd name="T137" fmla="*/ T136 w 2728"/>
                <a:gd name="T138" fmla="+- 0 -1009 -2657"/>
                <a:gd name="T139" fmla="*/ -1009 h 1728"/>
                <a:gd name="T140" fmla="+- 0 7660 7273"/>
                <a:gd name="T141" fmla="*/ T140 w 2728"/>
                <a:gd name="T142" fmla="+- 0 -1015 -2657"/>
                <a:gd name="T143" fmla="*/ -1015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</a:cxnLst>
              <a:rect l="0" t="0" r="r" b="b"/>
              <a:pathLst>
                <a:path w="2728" h="1728">
                  <a:moveTo>
                    <a:pt x="387" y="1642"/>
                  </a:moveTo>
                  <a:lnTo>
                    <a:pt x="133" y="1642"/>
                  </a:lnTo>
                  <a:lnTo>
                    <a:pt x="128" y="1648"/>
                  </a:lnTo>
                  <a:lnTo>
                    <a:pt x="119" y="1656"/>
                  </a:lnTo>
                  <a:lnTo>
                    <a:pt x="112" y="1662"/>
                  </a:lnTo>
                  <a:lnTo>
                    <a:pt x="86" y="1670"/>
                  </a:lnTo>
                  <a:lnTo>
                    <a:pt x="67" y="1674"/>
                  </a:lnTo>
                  <a:lnTo>
                    <a:pt x="53" y="1680"/>
                  </a:lnTo>
                  <a:lnTo>
                    <a:pt x="49" y="1684"/>
                  </a:lnTo>
                  <a:lnTo>
                    <a:pt x="49" y="1688"/>
                  </a:lnTo>
                  <a:lnTo>
                    <a:pt x="55" y="1690"/>
                  </a:lnTo>
                  <a:lnTo>
                    <a:pt x="58" y="1692"/>
                  </a:lnTo>
                  <a:lnTo>
                    <a:pt x="65" y="1694"/>
                  </a:lnTo>
                  <a:lnTo>
                    <a:pt x="60" y="1698"/>
                  </a:lnTo>
                  <a:lnTo>
                    <a:pt x="48" y="1706"/>
                  </a:lnTo>
                  <a:lnTo>
                    <a:pt x="28" y="1710"/>
                  </a:lnTo>
                  <a:lnTo>
                    <a:pt x="10" y="1716"/>
                  </a:lnTo>
                  <a:lnTo>
                    <a:pt x="0" y="1722"/>
                  </a:lnTo>
                  <a:lnTo>
                    <a:pt x="2" y="1728"/>
                  </a:lnTo>
                  <a:lnTo>
                    <a:pt x="41" y="1720"/>
                  </a:lnTo>
                  <a:lnTo>
                    <a:pt x="59" y="1718"/>
                  </a:lnTo>
                  <a:lnTo>
                    <a:pt x="77" y="1714"/>
                  </a:lnTo>
                  <a:lnTo>
                    <a:pt x="96" y="1708"/>
                  </a:lnTo>
                  <a:lnTo>
                    <a:pt x="117" y="1702"/>
                  </a:lnTo>
                  <a:lnTo>
                    <a:pt x="134" y="1696"/>
                  </a:lnTo>
                  <a:lnTo>
                    <a:pt x="150" y="1694"/>
                  </a:lnTo>
                  <a:lnTo>
                    <a:pt x="199" y="1694"/>
                  </a:lnTo>
                  <a:lnTo>
                    <a:pt x="212" y="1686"/>
                  </a:lnTo>
                  <a:lnTo>
                    <a:pt x="231" y="1686"/>
                  </a:lnTo>
                  <a:lnTo>
                    <a:pt x="252" y="1680"/>
                  </a:lnTo>
                  <a:lnTo>
                    <a:pt x="291" y="1672"/>
                  </a:lnTo>
                  <a:lnTo>
                    <a:pt x="310" y="1666"/>
                  </a:lnTo>
                  <a:lnTo>
                    <a:pt x="330" y="1662"/>
                  </a:lnTo>
                  <a:lnTo>
                    <a:pt x="356" y="1654"/>
                  </a:lnTo>
                  <a:lnTo>
                    <a:pt x="369" y="1648"/>
                  </a:lnTo>
                  <a:lnTo>
                    <a:pt x="387" y="16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37" name="Freeform 62">
              <a:extLst>
                <a:ext uri="{FF2B5EF4-FFF2-40B4-BE49-F238E27FC236}">
                  <a16:creationId xmlns:a16="http://schemas.microsoft.com/office/drawing/2014/main" id="{862305DB-28F1-4551-B19A-CF95EBB71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7472 7273"/>
                <a:gd name="T1" fmla="*/ T0 w 2728"/>
                <a:gd name="T2" fmla="+- 0 -963 -2657"/>
                <a:gd name="T3" fmla="*/ -963 h 1728"/>
                <a:gd name="T4" fmla="+- 0 7429 7273"/>
                <a:gd name="T5" fmla="*/ T4 w 2728"/>
                <a:gd name="T6" fmla="+- 0 -963 -2657"/>
                <a:gd name="T7" fmla="*/ -963 h 1728"/>
                <a:gd name="T8" fmla="+- 0 7428 7273"/>
                <a:gd name="T9" fmla="*/ T8 w 2728"/>
                <a:gd name="T10" fmla="+- 0 -947 -2657"/>
                <a:gd name="T11" fmla="*/ -947 h 1728"/>
                <a:gd name="T12" fmla="+- 0 7440 7273"/>
                <a:gd name="T13" fmla="*/ T12 w 2728"/>
                <a:gd name="T14" fmla="+- 0 -951 -2657"/>
                <a:gd name="T15" fmla="*/ -951 h 1728"/>
                <a:gd name="T16" fmla="+- 0 7454 7273"/>
                <a:gd name="T17" fmla="*/ T16 w 2728"/>
                <a:gd name="T18" fmla="+- 0 -953 -2657"/>
                <a:gd name="T19" fmla="*/ -953 h 1728"/>
                <a:gd name="T20" fmla="+- 0 7462 7273"/>
                <a:gd name="T21" fmla="*/ T20 w 2728"/>
                <a:gd name="T22" fmla="+- 0 -961 -2657"/>
                <a:gd name="T23" fmla="*/ -961 h 1728"/>
                <a:gd name="T24" fmla="+- 0 7472 7273"/>
                <a:gd name="T25" fmla="*/ T24 w 2728"/>
                <a:gd name="T26" fmla="+- 0 -963 -2657"/>
                <a:gd name="T27" fmla="*/ -963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728" h="1728">
                  <a:moveTo>
                    <a:pt x="199" y="1694"/>
                  </a:moveTo>
                  <a:lnTo>
                    <a:pt x="156" y="1694"/>
                  </a:lnTo>
                  <a:lnTo>
                    <a:pt x="155" y="1710"/>
                  </a:lnTo>
                  <a:lnTo>
                    <a:pt x="167" y="1706"/>
                  </a:lnTo>
                  <a:lnTo>
                    <a:pt x="181" y="1704"/>
                  </a:lnTo>
                  <a:lnTo>
                    <a:pt x="189" y="1696"/>
                  </a:lnTo>
                  <a:lnTo>
                    <a:pt x="199" y="16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38" name="Freeform 63">
              <a:extLst>
                <a:ext uri="{FF2B5EF4-FFF2-40B4-BE49-F238E27FC236}">
                  <a16:creationId xmlns:a16="http://schemas.microsoft.com/office/drawing/2014/main" id="{220518DA-AD73-4138-BFF4-683871A28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7504 7273"/>
                <a:gd name="T1" fmla="*/ T0 w 2728"/>
                <a:gd name="T2" fmla="+- 0 -971 -2657"/>
                <a:gd name="T3" fmla="*/ -971 h 1728"/>
                <a:gd name="T4" fmla="+- 0 7485 7273"/>
                <a:gd name="T5" fmla="*/ T4 w 2728"/>
                <a:gd name="T6" fmla="+- 0 -971 -2657"/>
                <a:gd name="T7" fmla="*/ -971 h 1728"/>
                <a:gd name="T8" fmla="+- 0 7491 7273"/>
                <a:gd name="T9" fmla="*/ T8 w 2728"/>
                <a:gd name="T10" fmla="+- 0 -967 -2657"/>
                <a:gd name="T11" fmla="*/ -967 h 1728"/>
                <a:gd name="T12" fmla="+- 0 7504 7273"/>
                <a:gd name="T13" fmla="*/ T12 w 2728"/>
                <a:gd name="T14" fmla="+- 0 -971 -2657"/>
                <a:gd name="T15" fmla="*/ -971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728" h="1728">
                  <a:moveTo>
                    <a:pt x="231" y="1686"/>
                  </a:moveTo>
                  <a:lnTo>
                    <a:pt x="212" y="1686"/>
                  </a:lnTo>
                  <a:lnTo>
                    <a:pt x="218" y="1690"/>
                  </a:lnTo>
                  <a:lnTo>
                    <a:pt x="231" y="1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39" name="Freeform 64">
              <a:extLst>
                <a:ext uri="{FF2B5EF4-FFF2-40B4-BE49-F238E27FC236}">
                  <a16:creationId xmlns:a16="http://schemas.microsoft.com/office/drawing/2014/main" id="{2658B64D-1DA6-40E5-A6B1-11CF86F31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9005 7273"/>
                <a:gd name="T1" fmla="*/ T0 w 2728"/>
                <a:gd name="T2" fmla="+- 0 -2633 -2657"/>
                <a:gd name="T3" fmla="*/ -2633 h 1728"/>
                <a:gd name="T4" fmla="+- 0 8914 7273"/>
                <a:gd name="T5" fmla="*/ T4 w 2728"/>
                <a:gd name="T6" fmla="+- 0 -2381 -2657"/>
                <a:gd name="T7" fmla="*/ -2381 h 1728"/>
                <a:gd name="T8" fmla="+- 0 8805 7273"/>
                <a:gd name="T9" fmla="*/ T8 w 2728"/>
                <a:gd name="T10" fmla="+- 0 -2153 -2657"/>
                <a:gd name="T11" fmla="*/ -2153 h 1728"/>
                <a:gd name="T12" fmla="+- 0 8677 7273"/>
                <a:gd name="T13" fmla="*/ T12 w 2728"/>
                <a:gd name="T14" fmla="+- 0 -1949 -2657"/>
                <a:gd name="T15" fmla="*/ -1949 h 1728"/>
                <a:gd name="T16" fmla="+- 0 8531 7273"/>
                <a:gd name="T17" fmla="*/ T16 w 2728"/>
                <a:gd name="T18" fmla="+- 0 -1765 -2657"/>
                <a:gd name="T19" fmla="*/ -1765 h 1728"/>
                <a:gd name="T20" fmla="+- 0 8368 7273"/>
                <a:gd name="T21" fmla="*/ T20 w 2728"/>
                <a:gd name="T22" fmla="+- 0 -1597 -2657"/>
                <a:gd name="T23" fmla="*/ -1597 h 1728"/>
                <a:gd name="T24" fmla="+- 0 8188 7273"/>
                <a:gd name="T25" fmla="*/ T24 w 2728"/>
                <a:gd name="T26" fmla="+- 0 -1443 -2657"/>
                <a:gd name="T27" fmla="*/ -1443 h 1728"/>
                <a:gd name="T28" fmla="+- 0 8022 7273"/>
                <a:gd name="T29" fmla="*/ T28 w 2728"/>
                <a:gd name="T30" fmla="+- 0 -1325 -2657"/>
                <a:gd name="T31" fmla="*/ -1325 h 1728"/>
                <a:gd name="T32" fmla="+- 0 7973 7273"/>
                <a:gd name="T33" fmla="*/ T32 w 2728"/>
                <a:gd name="T34" fmla="+- 0 -1295 -2657"/>
                <a:gd name="T35" fmla="*/ -1295 h 1728"/>
                <a:gd name="T36" fmla="+- 0 7862 7273"/>
                <a:gd name="T37" fmla="*/ T36 w 2728"/>
                <a:gd name="T38" fmla="+- 0 -1233 -2657"/>
                <a:gd name="T39" fmla="*/ -1233 h 1728"/>
                <a:gd name="T40" fmla="+- 0 7813 7273"/>
                <a:gd name="T41" fmla="*/ T40 w 2728"/>
                <a:gd name="T42" fmla="+- 0 -1203 -2657"/>
                <a:gd name="T43" fmla="*/ -1203 h 1728"/>
                <a:gd name="T44" fmla="+- 0 7760 7273"/>
                <a:gd name="T45" fmla="*/ T44 w 2728"/>
                <a:gd name="T46" fmla="+- 0 -1181 -2657"/>
                <a:gd name="T47" fmla="*/ -1181 h 1728"/>
                <a:gd name="T48" fmla="+- 0 7705 7273"/>
                <a:gd name="T49" fmla="*/ T48 w 2728"/>
                <a:gd name="T50" fmla="+- 0 -1155 -2657"/>
                <a:gd name="T51" fmla="*/ -1155 h 1728"/>
                <a:gd name="T52" fmla="+- 0 7653 7273"/>
                <a:gd name="T53" fmla="*/ T52 w 2728"/>
                <a:gd name="T54" fmla="+- 0 -1131 -2657"/>
                <a:gd name="T55" fmla="*/ -1131 h 1728"/>
                <a:gd name="T56" fmla="+- 0 7578 7273"/>
                <a:gd name="T57" fmla="*/ T56 w 2728"/>
                <a:gd name="T58" fmla="+- 0 -1107 -2657"/>
                <a:gd name="T59" fmla="*/ -1107 h 1728"/>
                <a:gd name="T60" fmla="+- 0 7555 7273"/>
                <a:gd name="T61" fmla="*/ T60 w 2728"/>
                <a:gd name="T62" fmla="+- 0 -1101 -2657"/>
                <a:gd name="T63" fmla="*/ -1101 h 1728"/>
                <a:gd name="T64" fmla="+- 0 7531 7273"/>
                <a:gd name="T65" fmla="*/ T64 w 2728"/>
                <a:gd name="T66" fmla="+- 0 -1085 -2657"/>
                <a:gd name="T67" fmla="*/ -1085 h 1728"/>
                <a:gd name="T68" fmla="+- 0 7496 7273"/>
                <a:gd name="T69" fmla="*/ T68 w 2728"/>
                <a:gd name="T70" fmla="+- 0 -1073 -2657"/>
                <a:gd name="T71" fmla="*/ -1073 h 1728"/>
                <a:gd name="T72" fmla="+- 0 7441 7273"/>
                <a:gd name="T73" fmla="*/ T72 w 2728"/>
                <a:gd name="T74" fmla="+- 0 -1051 -2657"/>
                <a:gd name="T75" fmla="*/ -1051 h 1728"/>
                <a:gd name="T76" fmla="+- 0 7361 7273"/>
                <a:gd name="T77" fmla="*/ T76 w 2728"/>
                <a:gd name="T78" fmla="+- 0 -1031 -2657"/>
                <a:gd name="T79" fmla="*/ -1031 h 1728"/>
                <a:gd name="T80" fmla="+- 0 7347 7273"/>
                <a:gd name="T81" fmla="*/ T80 w 2728"/>
                <a:gd name="T82" fmla="+- 0 -1015 -2657"/>
                <a:gd name="T83" fmla="*/ -1015 h 1728"/>
                <a:gd name="T84" fmla="+- 0 7406 7273"/>
                <a:gd name="T85" fmla="*/ T84 w 2728"/>
                <a:gd name="T86" fmla="+- 0 -1015 -2657"/>
                <a:gd name="T87" fmla="*/ -1015 h 1728"/>
                <a:gd name="T88" fmla="+- 0 7727 7273"/>
                <a:gd name="T89" fmla="*/ T88 w 2728"/>
                <a:gd name="T90" fmla="+- 0 -1037 -2657"/>
                <a:gd name="T91" fmla="*/ -1037 h 1728"/>
                <a:gd name="T92" fmla="+- 0 7813 7273"/>
                <a:gd name="T93" fmla="*/ T92 w 2728"/>
                <a:gd name="T94" fmla="+- 0 -1071 -2657"/>
                <a:gd name="T95" fmla="*/ -1071 h 1728"/>
                <a:gd name="T96" fmla="+- 0 7870 7273"/>
                <a:gd name="T97" fmla="*/ T96 w 2728"/>
                <a:gd name="T98" fmla="+- 0 -1099 -2657"/>
                <a:gd name="T99" fmla="*/ -1099 h 1728"/>
                <a:gd name="T100" fmla="+- 0 7924 7273"/>
                <a:gd name="T101" fmla="*/ T100 w 2728"/>
                <a:gd name="T102" fmla="+- 0 -1117 -2657"/>
                <a:gd name="T103" fmla="*/ -1117 h 1728"/>
                <a:gd name="T104" fmla="+- 0 7961 7273"/>
                <a:gd name="T105" fmla="*/ T104 w 2728"/>
                <a:gd name="T106" fmla="+- 0 -1131 -2657"/>
                <a:gd name="T107" fmla="*/ -1131 h 1728"/>
                <a:gd name="T108" fmla="+- 0 8015 7273"/>
                <a:gd name="T109" fmla="*/ T108 w 2728"/>
                <a:gd name="T110" fmla="+- 0 -1157 -2657"/>
                <a:gd name="T111" fmla="*/ -1157 h 1728"/>
                <a:gd name="T112" fmla="+- 0 8167 7273"/>
                <a:gd name="T113" fmla="*/ T112 w 2728"/>
                <a:gd name="T114" fmla="+- 0 -1161 -2657"/>
                <a:gd name="T115" fmla="*/ -1161 h 1728"/>
                <a:gd name="T116" fmla="+- 0 8204 7273"/>
                <a:gd name="T117" fmla="*/ T116 w 2728"/>
                <a:gd name="T118" fmla="+- 0 -1183 -2657"/>
                <a:gd name="T119" fmla="*/ -1183 h 1728"/>
                <a:gd name="T120" fmla="+- 0 8288 7273"/>
                <a:gd name="T121" fmla="*/ T120 w 2728"/>
                <a:gd name="T122" fmla="+- 0 -1227 -2657"/>
                <a:gd name="T123" fmla="*/ -1227 h 1728"/>
                <a:gd name="T124" fmla="+- 0 8401 7273"/>
                <a:gd name="T125" fmla="*/ T124 w 2728"/>
                <a:gd name="T126" fmla="+- 0 -1291 -2657"/>
                <a:gd name="T127" fmla="*/ -1291 h 1728"/>
                <a:gd name="T128" fmla="+- 0 8508 7273"/>
                <a:gd name="T129" fmla="*/ T128 w 2728"/>
                <a:gd name="T130" fmla="+- 0 -1377 -2657"/>
                <a:gd name="T131" fmla="*/ -1377 h 1728"/>
                <a:gd name="T132" fmla="+- 0 8556 7273"/>
                <a:gd name="T133" fmla="*/ T132 w 2728"/>
                <a:gd name="T134" fmla="+- 0 -1417 -2657"/>
                <a:gd name="T135" fmla="*/ -1417 h 1728"/>
                <a:gd name="T136" fmla="+- 0 8602 7273"/>
                <a:gd name="T137" fmla="*/ T136 w 2728"/>
                <a:gd name="T138" fmla="+- 0 -1455 -2657"/>
                <a:gd name="T139" fmla="*/ -1455 h 1728"/>
                <a:gd name="T140" fmla="+- 0 8645 7273"/>
                <a:gd name="T141" fmla="*/ T140 w 2728"/>
                <a:gd name="T142" fmla="+- 0 -1495 -2657"/>
                <a:gd name="T143" fmla="*/ -1495 h 1728"/>
                <a:gd name="T144" fmla="+- 0 8705 7273"/>
                <a:gd name="T145" fmla="*/ T144 w 2728"/>
                <a:gd name="T146" fmla="+- 0 -1555 -2657"/>
                <a:gd name="T147" fmla="*/ -1555 h 1728"/>
                <a:gd name="T148" fmla="+- 0 8801 7273"/>
                <a:gd name="T149" fmla="*/ T148 w 2728"/>
                <a:gd name="T150" fmla="+- 0 -1661 -2657"/>
                <a:gd name="T151" fmla="*/ -1661 h 1728"/>
                <a:gd name="T152" fmla="+- 0 8897 7273"/>
                <a:gd name="T153" fmla="*/ T152 w 2728"/>
                <a:gd name="T154" fmla="+- 0 -1779 -2657"/>
                <a:gd name="T155" fmla="*/ -1779 h 1728"/>
                <a:gd name="T156" fmla="+- 0 9008 7273"/>
                <a:gd name="T157" fmla="*/ T156 w 2728"/>
                <a:gd name="T158" fmla="+- 0 -1929 -2657"/>
                <a:gd name="T159" fmla="*/ -1929 h 1728"/>
                <a:gd name="T160" fmla="+- 0 9098 7273"/>
                <a:gd name="T161" fmla="*/ T160 w 2728"/>
                <a:gd name="T162" fmla="+- 0 -2067 -2657"/>
                <a:gd name="T163" fmla="*/ -2067 h 1728"/>
                <a:gd name="T164" fmla="+- 0 9174 7273"/>
                <a:gd name="T165" fmla="*/ T164 w 2728"/>
                <a:gd name="T166" fmla="+- 0 -2207 -2657"/>
                <a:gd name="T167" fmla="*/ -2207 h 1728"/>
                <a:gd name="T168" fmla="+- 0 9215 7273"/>
                <a:gd name="T169" fmla="*/ T168 w 2728"/>
                <a:gd name="T170" fmla="+- 0 -2289 -2657"/>
                <a:gd name="T171" fmla="*/ -2289 h 1728"/>
                <a:gd name="T172" fmla="+- 0 9254 7273"/>
                <a:gd name="T173" fmla="*/ T172 w 2728"/>
                <a:gd name="T174" fmla="+- 0 -2375 -2657"/>
                <a:gd name="T175" fmla="*/ -2375 h 1728"/>
                <a:gd name="T176" fmla="+- 0 9290 7273"/>
                <a:gd name="T177" fmla="*/ T176 w 2728"/>
                <a:gd name="T178" fmla="+- 0 -2459 -2657"/>
                <a:gd name="T179" fmla="*/ -2459 h 1728"/>
                <a:gd name="T180" fmla="+- 0 9325 7273"/>
                <a:gd name="T181" fmla="*/ T180 w 2728"/>
                <a:gd name="T182" fmla="+- 0 -2545 -2657"/>
                <a:gd name="T183" fmla="*/ -2545 h 1728"/>
                <a:gd name="T184" fmla="+- 0 9362 7273"/>
                <a:gd name="T185" fmla="*/ T184 w 2728"/>
                <a:gd name="T186" fmla="+- 0 -2641 -2657"/>
                <a:gd name="T187" fmla="*/ -2641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</a:cxnLst>
              <a:rect l="0" t="0" r="r" b="b"/>
              <a:pathLst>
                <a:path w="2728" h="1728">
                  <a:moveTo>
                    <a:pt x="2095" y="0"/>
                  </a:moveTo>
                  <a:lnTo>
                    <a:pt x="1739" y="0"/>
                  </a:lnTo>
                  <a:lnTo>
                    <a:pt x="1732" y="24"/>
                  </a:lnTo>
                  <a:lnTo>
                    <a:pt x="1704" y="112"/>
                  </a:lnTo>
                  <a:lnTo>
                    <a:pt x="1674" y="196"/>
                  </a:lnTo>
                  <a:lnTo>
                    <a:pt x="1641" y="276"/>
                  </a:lnTo>
                  <a:lnTo>
                    <a:pt x="1607" y="356"/>
                  </a:lnTo>
                  <a:lnTo>
                    <a:pt x="1570" y="430"/>
                  </a:lnTo>
                  <a:lnTo>
                    <a:pt x="1532" y="504"/>
                  </a:lnTo>
                  <a:lnTo>
                    <a:pt x="1491" y="574"/>
                  </a:lnTo>
                  <a:lnTo>
                    <a:pt x="1448" y="642"/>
                  </a:lnTo>
                  <a:lnTo>
                    <a:pt x="1404" y="708"/>
                  </a:lnTo>
                  <a:lnTo>
                    <a:pt x="1357" y="770"/>
                  </a:lnTo>
                  <a:lnTo>
                    <a:pt x="1309" y="832"/>
                  </a:lnTo>
                  <a:lnTo>
                    <a:pt x="1258" y="892"/>
                  </a:lnTo>
                  <a:lnTo>
                    <a:pt x="1206" y="950"/>
                  </a:lnTo>
                  <a:lnTo>
                    <a:pt x="1151" y="1006"/>
                  </a:lnTo>
                  <a:lnTo>
                    <a:pt x="1095" y="1060"/>
                  </a:lnTo>
                  <a:lnTo>
                    <a:pt x="1037" y="1112"/>
                  </a:lnTo>
                  <a:lnTo>
                    <a:pt x="977" y="1164"/>
                  </a:lnTo>
                  <a:lnTo>
                    <a:pt x="915" y="1214"/>
                  </a:lnTo>
                  <a:lnTo>
                    <a:pt x="852" y="1262"/>
                  </a:lnTo>
                  <a:lnTo>
                    <a:pt x="769" y="1318"/>
                  </a:lnTo>
                  <a:lnTo>
                    <a:pt x="749" y="1332"/>
                  </a:lnTo>
                  <a:lnTo>
                    <a:pt x="733" y="1342"/>
                  </a:lnTo>
                  <a:lnTo>
                    <a:pt x="718" y="1352"/>
                  </a:lnTo>
                  <a:lnTo>
                    <a:pt x="700" y="1362"/>
                  </a:lnTo>
                  <a:lnTo>
                    <a:pt x="645" y="1398"/>
                  </a:lnTo>
                  <a:lnTo>
                    <a:pt x="607" y="1416"/>
                  </a:lnTo>
                  <a:lnTo>
                    <a:pt x="589" y="1424"/>
                  </a:lnTo>
                  <a:lnTo>
                    <a:pt x="573" y="1434"/>
                  </a:lnTo>
                  <a:lnTo>
                    <a:pt x="559" y="1442"/>
                  </a:lnTo>
                  <a:lnTo>
                    <a:pt x="540" y="1454"/>
                  </a:lnTo>
                  <a:lnTo>
                    <a:pt x="524" y="1462"/>
                  </a:lnTo>
                  <a:lnTo>
                    <a:pt x="510" y="1466"/>
                  </a:lnTo>
                  <a:lnTo>
                    <a:pt x="487" y="1476"/>
                  </a:lnTo>
                  <a:lnTo>
                    <a:pt x="467" y="1484"/>
                  </a:lnTo>
                  <a:lnTo>
                    <a:pt x="449" y="1494"/>
                  </a:lnTo>
                  <a:lnTo>
                    <a:pt x="432" y="1502"/>
                  </a:lnTo>
                  <a:lnTo>
                    <a:pt x="418" y="1510"/>
                  </a:lnTo>
                  <a:lnTo>
                    <a:pt x="390" y="1522"/>
                  </a:lnTo>
                  <a:lnTo>
                    <a:pt x="380" y="1526"/>
                  </a:lnTo>
                  <a:lnTo>
                    <a:pt x="370" y="1528"/>
                  </a:lnTo>
                  <a:lnTo>
                    <a:pt x="314" y="1550"/>
                  </a:lnTo>
                  <a:lnTo>
                    <a:pt x="305" y="1550"/>
                  </a:lnTo>
                  <a:lnTo>
                    <a:pt x="297" y="1552"/>
                  </a:lnTo>
                  <a:lnTo>
                    <a:pt x="290" y="1552"/>
                  </a:lnTo>
                  <a:lnTo>
                    <a:pt x="282" y="1556"/>
                  </a:lnTo>
                  <a:lnTo>
                    <a:pt x="265" y="1566"/>
                  </a:lnTo>
                  <a:lnTo>
                    <a:pt x="261" y="1570"/>
                  </a:lnTo>
                  <a:lnTo>
                    <a:pt x="258" y="1572"/>
                  </a:lnTo>
                  <a:lnTo>
                    <a:pt x="255" y="1576"/>
                  </a:lnTo>
                  <a:lnTo>
                    <a:pt x="238" y="1582"/>
                  </a:lnTo>
                  <a:lnTo>
                    <a:pt x="223" y="1584"/>
                  </a:lnTo>
                  <a:lnTo>
                    <a:pt x="205" y="1592"/>
                  </a:lnTo>
                  <a:lnTo>
                    <a:pt x="184" y="1602"/>
                  </a:lnTo>
                  <a:lnTo>
                    <a:pt x="168" y="1606"/>
                  </a:lnTo>
                  <a:lnTo>
                    <a:pt x="146" y="1612"/>
                  </a:lnTo>
                  <a:lnTo>
                    <a:pt x="127" y="1618"/>
                  </a:lnTo>
                  <a:lnTo>
                    <a:pt x="88" y="1626"/>
                  </a:lnTo>
                  <a:lnTo>
                    <a:pt x="81" y="1632"/>
                  </a:lnTo>
                  <a:lnTo>
                    <a:pt x="77" y="1638"/>
                  </a:lnTo>
                  <a:lnTo>
                    <a:pt x="74" y="1642"/>
                  </a:lnTo>
                  <a:lnTo>
                    <a:pt x="93" y="1644"/>
                  </a:lnTo>
                  <a:lnTo>
                    <a:pt x="110" y="1644"/>
                  </a:lnTo>
                  <a:lnTo>
                    <a:pt x="133" y="1642"/>
                  </a:lnTo>
                  <a:lnTo>
                    <a:pt x="387" y="1642"/>
                  </a:lnTo>
                  <a:lnTo>
                    <a:pt x="443" y="1624"/>
                  </a:lnTo>
                  <a:lnTo>
                    <a:pt x="454" y="1620"/>
                  </a:lnTo>
                  <a:lnTo>
                    <a:pt x="474" y="1612"/>
                  </a:lnTo>
                  <a:lnTo>
                    <a:pt x="504" y="1602"/>
                  </a:lnTo>
                  <a:lnTo>
                    <a:pt x="540" y="1586"/>
                  </a:lnTo>
                  <a:lnTo>
                    <a:pt x="564" y="1574"/>
                  </a:lnTo>
                  <a:lnTo>
                    <a:pt x="582" y="1566"/>
                  </a:lnTo>
                  <a:lnTo>
                    <a:pt x="597" y="1558"/>
                  </a:lnTo>
                  <a:lnTo>
                    <a:pt x="615" y="1558"/>
                  </a:lnTo>
                  <a:lnTo>
                    <a:pt x="634" y="1550"/>
                  </a:lnTo>
                  <a:lnTo>
                    <a:pt x="651" y="1540"/>
                  </a:lnTo>
                  <a:lnTo>
                    <a:pt x="659" y="1534"/>
                  </a:lnTo>
                  <a:lnTo>
                    <a:pt x="667" y="1530"/>
                  </a:lnTo>
                  <a:lnTo>
                    <a:pt x="688" y="1526"/>
                  </a:lnTo>
                  <a:lnTo>
                    <a:pt x="708" y="1520"/>
                  </a:lnTo>
                  <a:lnTo>
                    <a:pt x="726" y="1510"/>
                  </a:lnTo>
                  <a:lnTo>
                    <a:pt x="742" y="1500"/>
                  </a:lnTo>
                  <a:lnTo>
                    <a:pt x="865" y="1500"/>
                  </a:lnTo>
                  <a:lnTo>
                    <a:pt x="870" y="1496"/>
                  </a:lnTo>
                  <a:lnTo>
                    <a:pt x="894" y="1496"/>
                  </a:lnTo>
                  <a:lnTo>
                    <a:pt x="897" y="1494"/>
                  </a:lnTo>
                  <a:lnTo>
                    <a:pt x="905" y="1488"/>
                  </a:lnTo>
                  <a:lnTo>
                    <a:pt x="931" y="1474"/>
                  </a:lnTo>
                  <a:lnTo>
                    <a:pt x="958" y="1474"/>
                  </a:lnTo>
                  <a:lnTo>
                    <a:pt x="966" y="1468"/>
                  </a:lnTo>
                  <a:lnTo>
                    <a:pt x="1015" y="1430"/>
                  </a:lnTo>
                  <a:lnTo>
                    <a:pt x="1057" y="1414"/>
                  </a:lnTo>
                  <a:lnTo>
                    <a:pt x="1077" y="1402"/>
                  </a:lnTo>
                  <a:lnTo>
                    <a:pt x="1128" y="1366"/>
                  </a:lnTo>
                  <a:lnTo>
                    <a:pt x="1171" y="1330"/>
                  </a:lnTo>
                  <a:lnTo>
                    <a:pt x="1187" y="1318"/>
                  </a:lnTo>
                  <a:lnTo>
                    <a:pt x="1235" y="1280"/>
                  </a:lnTo>
                  <a:lnTo>
                    <a:pt x="1251" y="1266"/>
                  </a:lnTo>
                  <a:lnTo>
                    <a:pt x="1267" y="1254"/>
                  </a:lnTo>
                  <a:lnTo>
                    <a:pt x="1283" y="1240"/>
                  </a:lnTo>
                  <a:lnTo>
                    <a:pt x="1298" y="1228"/>
                  </a:lnTo>
                  <a:lnTo>
                    <a:pt x="1314" y="1216"/>
                  </a:lnTo>
                  <a:lnTo>
                    <a:pt x="1329" y="1202"/>
                  </a:lnTo>
                  <a:lnTo>
                    <a:pt x="1344" y="1190"/>
                  </a:lnTo>
                  <a:lnTo>
                    <a:pt x="1358" y="1176"/>
                  </a:lnTo>
                  <a:lnTo>
                    <a:pt x="1372" y="1162"/>
                  </a:lnTo>
                  <a:lnTo>
                    <a:pt x="1386" y="1150"/>
                  </a:lnTo>
                  <a:lnTo>
                    <a:pt x="1408" y="1126"/>
                  </a:lnTo>
                  <a:lnTo>
                    <a:pt x="1432" y="1102"/>
                  </a:lnTo>
                  <a:lnTo>
                    <a:pt x="1455" y="1076"/>
                  </a:lnTo>
                  <a:lnTo>
                    <a:pt x="1504" y="1024"/>
                  </a:lnTo>
                  <a:lnTo>
                    <a:pt x="1528" y="996"/>
                  </a:lnTo>
                  <a:lnTo>
                    <a:pt x="1552" y="966"/>
                  </a:lnTo>
                  <a:lnTo>
                    <a:pt x="1576" y="938"/>
                  </a:lnTo>
                  <a:lnTo>
                    <a:pt x="1624" y="878"/>
                  </a:lnTo>
                  <a:lnTo>
                    <a:pt x="1670" y="818"/>
                  </a:lnTo>
                  <a:lnTo>
                    <a:pt x="1714" y="758"/>
                  </a:lnTo>
                  <a:lnTo>
                    <a:pt x="1735" y="728"/>
                  </a:lnTo>
                  <a:lnTo>
                    <a:pt x="1755" y="700"/>
                  </a:lnTo>
                  <a:lnTo>
                    <a:pt x="1792" y="644"/>
                  </a:lnTo>
                  <a:lnTo>
                    <a:pt x="1825" y="590"/>
                  </a:lnTo>
                  <a:lnTo>
                    <a:pt x="1856" y="534"/>
                  </a:lnTo>
                  <a:lnTo>
                    <a:pt x="1886" y="478"/>
                  </a:lnTo>
                  <a:lnTo>
                    <a:pt x="1901" y="450"/>
                  </a:lnTo>
                  <a:lnTo>
                    <a:pt x="1915" y="424"/>
                  </a:lnTo>
                  <a:lnTo>
                    <a:pt x="1928" y="396"/>
                  </a:lnTo>
                  <a:lnTo>
                    <a:pt x="1942" y="368"/>
                  </a:lnTo>
                  <a:lnTo>
                    <a:pt x="1955" y="340"/>
                  </a:lnTo>
                  <a:lnTo>
                    <a:pt x="1968" y="310"/>
                  </a:lnTo>
                  <a:lnTo>
                    <a:pt x="1981" y="282"/>
                  </a:lnTo>
                  <a:lnTo>
                    <a:pt x="1993" y="254"/>
                  </a:lnTo>
                  <a:lnTo>
                    <a:pt x="2005" y="226"/>
                  </a:lnTo>
                  <a:lnTo>
                    <a:pt x="2017" y="198"/>
                  </a:lnTo>
                  <a:lnTo>
                    <a:pt x="2029" y="168"/>
                  </a:lnTo>
                  <a:lnTo>
                    <a:pt x="2041" y="140"/>
                  </a:lnTo>
                  <a:lnTo>
                    <a:pt x="2052" y="112"/>
                  </a:lnTo>
                  <a:lnTo>
                    <a:pt x="2064" y="82"/>
                  </a:lnTo>
                  <a:lnTo>
                    <a:pt x="2075" y="52"/>
                  </a:lnTo>
                  <a:lnTo>
                    <a:pt x="2089" y="16"/>
                  </a:lnTo>
                  <a:lnTo>
                    <a:pt x="2092" y="8"/>
                  </a:lnTo>
                  <a:lnTo>
                    <a:pt x="20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0" name="Freeform 65">
              <a:extLst>
                <a:ext uri="{FF2B5EF4-FFF2-40B4-BE49-F238E27FC236}">
                  <a16:creationId xmlns:a16="http://schemas.microsoft.com/office/drawing/2014/main" id="{D62A61C4-F584-4852-AAE1-33DDC099F6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8138 7273"/>
                <a:gd name="T1" fmla="*/ T0 w 2728"/>
                <a:gd name="T2" fmla="+- 0 -1157 -2657"/>
                <a:gd name="T3" fmla="*/ -1157 h 1728"/>
                <a:gd name="T4" fmla="+- 0 8015 7273"/>
                <a:gd name="T5" fmla="*/ T4 w 2728"/>
                <a:gd name="T6" fmla="+- 0 -1157 -2657"/>
                <a:gd name="T7" fmla="*/ -1157 h 1728"/>
                <a:gd name="T8" fmla="+- 0 8005 7273"/>
                <a:gd name="T9" fmla="*/ T8 w 2728"/>
                <a:gd name="T10" fmla="+- 0 -1143 -2657"/>
                <a:gd name="T11" fmla="*/ -1143 h 1728"/>
                <a:gd name="T12" fmla="+- 0 7991 7273"/>
                <a:gd name="T13" fmla="*/ T12 w 2728"/>
                <a:gd name="T14" fmla="+- 0 -1129 -2657"/>
                <a:gd name="T15" fmla="*/ -1129 h 1728"/>
                <a:gd name="T16" fmla="+- 0 7974 7273"/>
                <a:gd name="T17" fmla="*/ T16 w 2728"/>
                <a:gd name="T18" fmla="+- 0 -1117 -2657"/>
                <a:gd name="T19" fmla="*/ -1117 h 1728"/>
                <a:gd name="T20" fmla="+- 0 7956 7273"/>
                <a:gd name="T21" fmla="*/ T20 w 2728"/>
                <a:gd name="T22" fmla="+- 0 -1101 -2657"/>
                <a:gd name="T23" fmla="*/ -1101 h 1728"/>
                <a:gd name="T24" fmla="+- 0 7936 7273"/>
                <a:gd name="T25" fmla="*/ T24 w 2728"/>
                <a:gd name="T26" fmla="+- 0 -1089 -2657"/>
                <a:gd name="T27" fmla="*/ -1089 h 1728"/>
                <a:gd name="T28" fmla="+- 0 7919 7273"/>
                <a:gd name="T29" fmla="*/ T28 w 2728"/>
                <a:gd name="T30" fmla="+- 0 -1079 -2657"/>
                <a:gd name="T31" fmla="*/ -1079 h 1728"/>
                <a:gd name="T32" fmla="+- 0 7905 7273"/>
                <a:gd name="T33" fmla="*/ T32 w 2728"/>
                <a:gd name="T34" fmla="+- 0 -1069 -2657"/>
                <a:gd name="T35" fmla="*/ -1069 h 1728"/>
                <a:gd name="T36" fmla="+- 0 7889 7273"/>
                <a:gd name="T37" fmla="*/ T36 w 2728"/>
                <a:gd name="T38" fmla="+- 0 -1061 -2657"/>
                <a:gd name="T39" fmla="*/ -1061 h 1728"/>
                <a:gd name="T40" fmla="+- 0 7868 7273"/>
                <a:gd name="T41" fmla="*/ T40 w 2728"/>
                <a:gd name="T42" fmla="+- 0 -1051 -2657"/>
                <a:gd name="T43" fmla="*/ -1051 h 1728"/>
                <a:gd name="T44" fmla="+- 0 7852 7273"/>
                <a:gd name="T45" fmla="*/ T44 w 2728"/>
                <a:gd name="T46" fmla="+- 0 -1039 -2657"/>
                <a:gd name="T47" fmla="*/ -1039 h 1728"/>
                <a:gd name="T48" fmla="+- 0 7850 7273"/>
                <a:gd name="T49" fmla="*/ T48 w 2728"/>
                <a:gd name="T50" fmla="+- 0 -1033 -2657"/>
                <a:gd name="T51" fmla="*/ -1033 h 1728"/>
                <a:gd name="T52" fmla="+- 0 7850 7273"/>
                <a:gd name="T53" fmla="*/ T52 w 2728"/>
                <a:gd name="T54" fmla="+- 0 -1031 -2657"/>
                <a:gd name="T55" fmla="*/ -1031 h 1728"/>
                <a:gd name="T56" fmla="+- 0 7855 7273"/>
                <a:gd name="T57" fmla="*/ T56 w 2728"/>
                <a:gd name="T58" fmla="+- 0 -1031 -2657"/>
                <a:gd name="T59" fmla="*/ -1031 h 1728"/>
                <a:gd name="T60" fmla="+- 0 7857 7273"/>
                <a:gd name="T61" fmla="*/ T60 w 2728"/>
                <a:gd name="T62" fmla="+- 0 -1029 -2657"/>
                <a:gd name="T63" fmla="*/ -1029 h 1728"/>
                <a:gd name="T64" fmla="+- 0 7885 7273"/>
                <a:gd name="T65" fmla="*/ T64 w 2728"/>
                <a:gd name="T66" fmla="+- 0 -1041 -2657"/>
                <a:gd name="T67" fmla="*/ -1041 h 1728"/>
                <a:gd name="T68" fmla="+- 0 7888 7273"/>
                <a:gd name="T69" fmla="*/ T68 w 2728"/>
                <a:gd name="T70" fmla="+- 0 -1043 -2657"/>
                <a:gd name="T71" fmla="*/ -1043 h 1728"/>
                <a:gd name="T72" fmla="+- 0 7892 7273"/>
                <a:gd name="T73" fmla="*/ T72 w 2728"/>
                <a:gd name="T74" fmla="+- 0 -1047 -2657"/>
                <a:gd name="T75" fmla="*/ -1047 h 1728"/>
                <a:gd name="T76" fmla="+- 0 7896 7273"/>
                <a:gd name="T77" fmla="*/ T76 w 2728"/>
                <a:gd name="T78" fmla="+- 0 -1049 -2657"/>
                <a:gd name="T79" fmla="*/ -1049 h 1728"/>
                <a:gd name="T80" fmla="+- 0 7931 7273"/>
                <a:gd name="T81" fmla="*/ T80 w 2728"/>
                <a:gd name="T82" fmla="+- 0 -1049 -2657"/>
                <a:gd name="T83" fmla="*/ -1049 h 1728"/>
                <a:gd name="T84" fmla="+- 0 7942 7273"/>
                <a:gd name="T85" fmla="*/ T84 w 2728"/>
                <a:gd name="T86" fmla="+- 0 -1057 -2657"/>
                <a:gd name="T87" fmla="*/ -1057 h 1728"/>
                <a:gd name="T88" fmla="+- 0 7952 7273"/>
                <a:gd name="T89" fmla="*/ T88 w 2728"/>
                <a:gd name="T90" fmla="+- 0 -1071 -2657"/>
                <a:gd name="T91" fmla="*/ -1071 h 1728"/>
                <a:gd name="T92" fmla="+- 0 7969 7273"/>
                <a:gd name="T93" fmla="*/ T92 w 2728"/>
                <a:gd name="T94" fmla="+- 0 -1073 -2657"/>
                <a:gd name="T95" fmla="*/ -1073 h 1728"/>
                <a:gd name="T96" fmla="+- 0 7988 7273"/>
                <a:gd name="T97" fmla="*/ T96 w 2728"/>
                <a:gd name="T98" fmla="+- 0 -1077 -2657"/>
                <a:gd name="T99" fmla="*/ -1077 h 1728"/>
                <a:gd name="T100" fmla="+- 0 8008 7273"/>
                <a:gd name="T101" fmla="*/ T100 w 2728"/>
                <a:gd name="T102" fmla="+- 0 -1085 -2657"/>
                <a:gd name="T103" fmla="*/ -1085 h 1728"/>
                <a:gd name="T104" fmla="+- 0 8030 7273"/>
                <a:gd name="T105" fmla="*/ T104 w 2728"/>
                <a:gd name="T106" fmla="+- 0 -1101 -2657"/>
                <a:gd name="T107" fmla="*/ -1101 h 1728"/>
                <a:gd name="T108" fmla="+- 0 8039 7273"/>
                <a:gd name="T109" fmla="*/ T108 w 2728"/>
                <a:gd name="T110" fmla="+- 0 -1111 -2657"/>
                <a:gd name="T111" fmla="*/ -1111 h 1728"/>
                <a:gd name="T112" fmla="+- 0 8050 7273"/>
                <a:gd name="T113" fmla="*/ T112 w 2728"/>
                <a:gd name="T114" fmla="+- 0 -1119 -2657"/>
                <a:gd name="T115" fmla="*/ -1119 h 1728"/>
                <a:gd name="T116" fmla="+- 0 8068 7273"/>
                <a:gd name="T117" fmla="*/ T116 w 2728"/>
                <a:gd name="T118" fmla="+- 0 -1127 -2657"/>
                <a:gd name="T119" fmla="*/ -1127 h 1728"/>
                <a:gd name="T120" fmla="+- 0 8086 7273"/>
                <a:gd name="T121" fmla="*/ T120 w 2728"/>
                <a:gd name="T122" fmla="+- 0 -1137 -2657"/>
                <a:gd name="T123" fmla="*/ -1137 h 1728"/>
                <a:gd name="T124" fmla="+- 0 8104 7273"/>
                <a:gd name="T125" fmla="*/ T124 w 2728"/>
                <a:gd name="T126" fmla="+- 0 -1145 -2657"/>
                <a:gd name="T127" fmla="*/ -1145 h 1728"/>
                <a:gd name="T128" fmla="+- 0 8110 7273"/>
                <a:gd name="T129" fmla="*/ T128 w 2728"/>
                <a:gd name="T130" fmla="+- 0 -1147 -2657"/>
                <a:gd name="T131" fmla="*/ -1147 h 1728"/>
                <a:gd name="T132" fmla="+- 0 8122 7273"/>
                <a:gd name="T133" fmla="*/ T132 w 2728"/>
                <a:gd name="T134" fmla="+- 0 -1147 -2657"/>
                <a:gd name="T135" fmla="*/ -1147 h 1728"/>
                <a:gd name="T136" fmla="+- 0 8132 7273"/>
                <a:gd name="T137" fmla="*/ T136 w 2728"/>
                <a:gd name="T138" fmla="+- 0 -1151 -2657"/>
                <a:gd name="T139" fmla="*/ -1151 h 1728"/>
                <a:gd name="T140" fmla="+- 0 8138 7273"/>
                <a:gd name="T141" fmla="*/ T140 w 2728"/>
                <a:gd name="T142" fmla="+- 0 -1157 -2657"/>
                <a:gd name="T143" fmla="*/ -1157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</a:cxnLst>
              <a:rect l="0" t="0" r="r" b="b"/>
              <a:pathLst>
                <a:path w="2728" h="1728">
                  <a:moveTo>
                    <a:pt x="865" y="1500"/>
                  </a:moveTo>
                  <a:lnTo>
                    <a:pt x="742" y="1500"/>
                  </a:lnTo>
                  <a:lnTo>
                    <a:pt x="732" y="1514"/>
                  </a:lnTo>
                  <a:lnTo>
                    <a:pt x="718" y="1528"/>
                  </a:lnTo>
                  <a:lnTo>
                    <a:pt x="701" y="1540"/>
                  </a:lnTo>
                  <a:lnTo>
                    <a:pt x="683" y="1556"/>
                  </a:lnTo>
                  <a:lnTo>
                    <a:pt x="663" y="1568"/>
                  </a:lnTo>
                  <a:lnTo>
                    <a:pt x="646" y="1578"/>
                  </a:lnTo>
                  <a:lnTo>
                    <a:pt x="632" y="1588"/>
                  </a:lnTo>
                  <a:lnTo>
                    <a:pt x="616" y="1596"/>
                  </a:lnTo>
                  <a:lnTo>
                    <a:pt x="595" y="1606"/>
                  </a:lnTo>
                  <a:lnTo>
                    <a:pt x="579" y="1618"/>
                  </a:lnTo>
                  <a:lnTo>
                    <a:pt x="577" y="1624"/>
                  </a:lnTo>
                  <a:lnTo>
                    <a:pt x="577" y="1626"/>
                  </a:lnTo>
                  <a:lnTo>
                    <a:pt x="582" y="1626"/>
                  </a:lnTo>
                  <a:lnTo>
                    <a:pt x="584" y="1628"/>
                  </a:lnTo>
                  <a:lnTo>
                    <a:pt x="612" y="1616"/>
                  </a:lnTo>
                  <a:lnTo>
                    <a:pt x="615" y="1614"/>
                  </a:lnTo>
                  <a:lnTo>
                    <a:pt x="619" y="1610"/>
                  </a:lnTo>
                  <a:lnTo>
                    <a:pt x="623" y="1608"/>
                  </a:lnTo>
                  <a:lnTo>
                    <a:pt x="658" y="1608"/>
                  </a:lnTo>
                  <a:lnTo>
                    <a:pt x="669" y="1600"/>
                  </a:lnTo>
                  <a:lnTo>
                    <a:pt x="679" y="1586"/>
                  </a:lnTo>
                  <a:lnTo>
                    <a:pt x="696" y="1584"/>
                  </a:lnTo>
                  <a:lnTo>
                    <a:pt x="715" y="1580"/>
                  </a:lnTo>
                  <a:lnTo>
                    <a:pt x="735" y="1572"/>
                  </a:lnTo>
                  <a:lnTo>
                    <a:pt x="757" y="1556"/>
                  </a:lnTo>
                  <a:lnTo>
                    <a:pt x="766" y="1546"/>
                  </a:lnTo>
                  <a:lnTo>
                    <a:pt x="777" y="1538"/>
                  </a:lnTo>
                  <a:lnTo>
                    <a:pt x="795" y="1530"/>
                  </a:lnTo>
                  <a:lnTo>
                    <a:pt x="813" y="1520"/>
                  </a:lnTo>
                  <a:lnTo>
                    <a:pt x="831" y="1512"/>
                  </a:lnTo>
                  <a:lnTo>
                    <a:pt x="837" y="1510"/>
                  </a:lnTo>
                  <a:lnTo>
                    <a:pt x="849" y="1510"/>
                  </a:lnTo>
                  <a:lnTo>
                    <a:pt x="859" y="1506"/>
                  </a:lnTo>
                  <a:lnTo>
                    <a:pt x="865" y="15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1" name="Freeform 66">
              <a:extLst>
                <a:ext uri="{FF2B5EF4-FFF2-40B4-BE49-F238E27FC236}">
                  <a16:creationId xmlns:a16="http://schemas.microsoft.com/office/drawing/2014/main" id="{BE2D57FB-2B98-4239-9B4D-FD61F26524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7931 7273"/>
                <a:gd name="T1" fmla="*/ T0 w 2728"/>
                <a:gd name="T2" fmla="+- 0 -1049 -2657"/>
                <a:gd name="T3" fmla="*/ -1049 h 1728"/>
                <a:gd name="T4" fmla="+- 0 7896 7273"/>
                <a:gd name="T5" fmla="*/ T4 w 2728"/>
                <a:gd name="T6" fmla="+- 0 -1049 -2657"/>
                <a:gd name="T7" fmla="*/ -1049 h 1728"/>
                <a:gd name="T8" fmla="+- 0 7911 7273"/>
                <a:gd name="T9" fmla="*/ T8 w 2728"/>
                <a:gd name="T10" fmla="+- 0 -1045 -2657"/>
                <a:gd name="T11" fmla="*/ -1045 h 1728"/>
                <a:gd name="T12" fmla="+- 0 7925 7273"/>
                <a:gd name="T13" fmla="*/ T12 w 2728"/>
                <a:gd name="T14" fmla="+- 0 -1045 -2657"/>
                <a:gd name="T15" fmla="*/ -1045 h 1728"/>
                <a:gd name="T16" fmla="+- 0 7931 7273"/>
                <a:gd name="T17" fmla="*/ T16 w 2728"/>
                <a:gd name="T18" fmla="+- 0 -1049 -2657"/>
                <a:gd name="T19" fmla="*/ -1049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728" h="1728">
                  <a:moveTo>
                    <a:pt x="658" y="1608"/>
                  </a:moveTo>
                  <a:lnTo>
                    <a:pt x="623" y="1608"/>
                  </a:lnTo>
                  <a:lnTo>
                    <a:pt x="638" y="1612"/>
                  </a:lnTo>
                  <a:lnTo>
                    <a:pt x="652" y="1612"/>
                  </a:lnTo>
                  <a:lnTo>
                    <a:pt x="658" y="16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2" name="Freeform 67">
              <a:extLst>
                <a:ext uri="{FF2B5EF4-FFF2-40B4-BE49-F238E27FC236}">
                  <a16:creationId xmlns:a16="http://schemas.microsoft.com/office/drawing/2014/main" id="{EBB08511-6504-4B03-B7BD-1F16D743F8C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8122 7273"/>
                <a:gd name="T1" fmla="*/ T0 w 2728"/>
                <a:gd name="T2" fmla="+- 0 -1147 -2657"/>
                <a:gd name="T3" fmla="*/ -1147 h 1728"/>
                <a:gd name="T4" fmla="+- 0 8110 7273"/>
                <a:gd name="T5" fmla="*/ T4 w 2728"/>
                <a:gd name="T6" fmla="+- 0 -1147 -2657"/>
                <a:gd name="T7" fmla="*/ -1147 h 1728"/>
                <a:gd name="T8" fmla="+- 0 8111 7273"/>
                <a:gd name="T9" fmla="*/ T8 w 2728"/>
                <a:gd name="T10" fmla="+- 0 -1143 -2657"/>
                <a:gd name="T11" fmla="*/ -1143 h 1728"/>
                <a:gd name="T12" fmla="+- 0 8115 7273"/>
                <a:gd name="T13" fmla="*/ T12 w 2728"/>
                <a:gd name="T14" fmla="+- 0 -1145 -2657"/>
                <a:gd name="T15" fmla="*/ -1145 h 1728"/>
                <a:gd name="T16" fmla="+- 0 8122 7273"/>
                <a:gd name="T17" fmla="*/ T16 w 2728"/>
                <a:gd name="T18" fmla="+- 0 -1147 -2657"/>
                <a:gd name="T19" fmla="*/ -1147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728" h="1728">
                  <a:moveTo>
                    <a:pt x="849" y="1510"/>
                  </a:moveTo>
                  <a:lnTo>
                    <a:pt x="837" y="1510"/>
                  </a:lnTo>
                  <a:lnTo>
                    <a:pt x="838" y="1514"/>
                  </a:lnTo>
                  <a:lnTo>
                    <a:pt x="842" y="1512"/>
                  </a:lnTo>
                  <a:lnTo>
                    <a:pt x="849" y="15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3" name="Freeform 68">
              <a:extLst>
                <a:ext uri="{FF2B5EF4-FFF2-40B4-BE49-F238E27FC236}">
                  <a16:creationId xmlns:a16="http://schemas.microsoft.com/office/drawing/2014/main" id="{66F91FBD-8B57-49E4-BA12-439F57D6E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8167 7273"/>
                <a:gd name="T1" fmla="*/ T0 w 2728"/>
                <a:gd name="T2" fmla="+- 0 -1161 -2657"/>
                <a:gd name="T3" fmla="*/ -1161 h 1728"/>
                <a:gd name="T4" fmla="+- 0 8143 7273"/>
                <a:gd name="T5" fmla="*/ T4 w 2728"/>
                <a:gd name="T6" fmla="+- 0 -1161 -2657"/>
                <a:gd name="T7" fmla="*/ -1161 h 1728"/>
                <a:gd name="T8" fmla="+- 0 8153 7273"/>
                <a:gd name="T9" fmla="*/ T8 w 2728"/>
                <a:gd name="T10" fmla="+- 0 -1149 -2657"/>
                <a:gd name="T11" fmla="*/ -1149 h 1728"/>
                <a:gd name="T12" fmla="+- 0 8162 7273"/>
                <a:gd name="T13" fmla="*/ T12 w 2728"/>
                <a:gd name="T14" fmla="+- 0 -1157 -2657"/>
                <a:gd name="T15" fmla="*/ -1157 h 1728"/>
                <a:gd name="T16" fmla="+- 0 8167 7273"/>
                <a:gd name="T17" fmla="*/ T16 w 2728"/>
                <a:gd name="T18" fmla="+- 0 -1161 -2657"/>
                <a:gd name="T19" fmla="*/ -1161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728" h="1728">
                  <a:moveTo>
                    <a:pt x="894" y="1496"/>
                  </a:moveTo>
                  <a:lnTo>
                    <a:pt x="870" y="1496"/>
                  </a:lnTo>
                  <a:lnTo>
                    <a:pt x="880" y="1508"/>
                  </a:lnTo>
                  <a:lnTo>
                    <a:pt x="889" y="1500"/>
                  </a:lnTo>
                  <a:lnTo>
                    <a:pt x="894" y="1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4" name="Freeform 69">
              <a:extLst>
                <a:ext uri="{FF2B5EF4-FFF2-40B4-BE49-F238E27FC236}">
                  <a16:creationId xmlns:a16="http://schemas.microsoft.com/office/drawing/2014/main" id="{8949333E-8C69-4ECA-BB23-A97EA974A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8231 7273"/>
                <a:gd name="T1" fmla="*/ T0 w 2728"/>
                <a:gd name="T2" fmla="+- 0 -1183 -2657"/>
                <a:gd name="T3" fmla="*/ -1183 h 1728"/>
                <a:gd name="T4" fmla="+- 0 8204 7273"/>
                <a:gd name="T5" fmla="*/ T4 w 2728"/>
                <a:gd name="T6" fmla="+- 0 -1183 -2657"/>
                <a:gd name="T7" fmla="*/ -1183 h 1728"/>
                <a:gd name="T8" fmla="+- 0 8197 7273"/>
                <a:gd name="T9" fmla="*/ T8 w 2728"/>
                <a:gd name="T10" fmla="+- 0 -1175 -2657"/>
                <a:gd name="T11" fmla="*/ -1175 h 1728"/>
                <a:gd name="T12" fmla="+- 0 8205 7273"/>
                <a:gd name="T13" fmla="*/ T12 w 2728"/>
                <a:gd name="T14" fmla="+- 0 -1171 -2657"/>
                <a:gd name="T15" fmla="*/ -1171 h 1728"/>
                <a:gd name="T16" fmla="+- 0 8205 7273"/>
                <a:gd name="T17" fmla="*/ T16 w 2728"/>
                <a:gd name="T18" fmla="+- 0 -1165 -2657"/>
                <a:gd name="T19" fmla="*/ -1165 h 1728"/>
                <a:gd name="T20" fmla="+- 0 8223 7273"/>
                <a:gd name="T21" fmla="*/ T20 w 2728"/>
                <a:gd name="T22" fmla="+- 0 -1177 -2657"/>
                <a:gd name="T23" fmla="*/ -1177 h 1728"/>
                <a:gd name="T24" fmla="+- 0 8231 7273"/>
                <a:gd name="T25" fmla="*/ T24 w 2728"/>
                <a:gd name="T26" fmla="+- 0 -1183 -2657"/>
                <a:gd name="T27" fmla="*/ -1183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728" h="1728">
                  <a:moveTo>
                    <a:pt x="958" y="1474"/>
                  </a:moveTo>
                  <a:lnTo>
                    <a:pt x="931" y="1474"/>
                  </a:lnTo>
                  <a:lnTo>
                    <a:pt x="924" y="1482"/>
                  </a:lnTo>
                  <a:lnTo>
                    <a:pt x="932" y="1486"/>
                  </a:lnTo>
                  <a:lnTo>
                    <a:pt x="932" y="1492"/>
                  </a:lnTo>
                  <a:lnTo>
                    <a:pt x="950" y="1480"/>
                  </a:lnTo>
                  <a:lnTo>
                    <a:pt x="958" y="14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5" name="Freeform 70">
              <a:extLst>
                <a:ext uri="{FF2B5EF4-FFF2-40B4-BE49-F238E27FC236}">
                  <a16:creationId xmlns:a16="http://schemas.microsoft.com/office/drawing/2014/main" id="{66B1CC23-2D35-4238-95C4-85005FBEB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-2657"/>
              <a:ext cx="2728" cy="1728"/>
            </a:xfrm>
            <a:custGeom>
              <a:avLst/>
              <a:gdLst>
                <a:gd name="T0" fmla="+- 0 9810 7273"/>
                <a:gd name="T1" fmla="*/ T0 w 2728"/>
                <a:gd name="T2" fmla="+- 0 -2657 -2657"/>
                <a:gd name="T3" fmla="*/ -2657 h 1728"/>
                <a:gd name="T4" fmla="+- 0 9369 7273"/>
                <a:gd name="T5" fmla="*/ T4 w 2728"/>
                <a:gd name="T6" fmla="+- 0 -2657 -2657"/>
                <a:gd name="T7" fmla="*/ -2657 h 1728"/>
                <a:gd name="T8" fmla="+- 0 9378 7273"/>
                <a:gd name="T9" fmla="*/ T8 w 2728"/>
                <a:gd name="T10" fmla="+- 0 -2627 -2657"/>
                <a:gd name="T11" fmla="*/ -2627 h 1728"/>
                <a:gd name="T12" fmla="+- 0 9382 7273"/>
                <a:gd name="T13" fmla="*/ T12 w 2728"/>
                <a:gd name="T14" fmla="+- 0 -2613 -2657"/>
                <a:gd name="T15" fmla="*/ -2613 h 1728"/>
                <a:gd name="T16" fmla="+- 0 9386 7273"/>
                <a:gd name="T17" fmla="*/ T16 w 2728"/>
                <a:gd name="T18" fmla="+- 0 -2601 -2657"/>
                <a:gd name="T19" fmla="*/ -2601 h 1728"/>
                <a:gd name="T20" fmla="+- 0 9390 7273"/>
                <a:gd name="T21" fmla="*/ T20 w 2728"/>
                <a:gd name="T22" fmla="+- 0 -2585 -2657"/>
                <a:gd name="T23" fmla="*/ -2585 h 1728"/>
                <a:gd name="T24" fmla="+- 0 9403 7273"/>
                <a:gd name="T25" fmla="*/ T24 w 2728"/>
                <a:gd name="T26" fmla="+- 0 -2541 -2657"/>
                <a:gd name="T27" fmla="*/ -2541 h 1728"/>
                <a:gd name="T28" fmla="+- 0 9430 7273"/>
                <a:gd name="T29" fmla="*/ T28 w 2728"/>
                <a:gd name="T30" fmla="+- 0 -2443 -2657"/>
                <a:gd name="T31" fmla="*/ -2443 h 1728"/>
                <a:gd name="T32" fmla="+- 0 9446 7273"/>
                <a:gd name="T33" fmla="*/ T32 w 2728"/>
                <a:gd name="T34" fmla="+- 0 -2385 -2657"/>
                <a:gd name="T35" fmla="*/ -2385 h 1728"/>
                <a:gd name="T36" fmla="+- 0 9469 7273"/>
                <a:gd name="T37" fmla="*/ T36 w 2728"/>
                <a:gd name="T38" fmla="+- 0 -2285 -2657"/>
                <a:gd name="T39" fmla="*/ -2285 h 1728"/>
                <a:gd name="T40" fmla="+- 0 9482 7273"/>
                <a:gd name="T41" fmla="*/ T40 w 2728"/>
                <a:gd name="T42" fmla="+- 0 -2207 -2657"/>
                <a:gd name="T43" fmla="*/ -2207 h 1728"/>
                <a:gd name="T44" fmla="+- 0 9489 7273"/>
                <a:gd name="T45" fmla="*/ T44 w 2728"/>
                <a:gd name="T46" fmla="+- 0 -2147 -2657"/>
                <a:gd name="T47" fmla="*/ -2147 h 1728"/>
                <a:gd name="T48" fmla="+- 0 9491 7273"/>
                <a:gd name="T49" fmla="*/ T48 w 2728"/>
                <a:gd name="T50" fmla="+- 0 -2105 -2657"/>
                <a:gd name="T51" fmla="*/ -2105 h 1728"/>
                <a:gd name="T52" fmla="+- 0 9491 7273"/>
                <a:gd name="T53" fmla="*/ T52 w 2728"/>
                <a:gd name="T54" fmla="+- 0 -2095 -2657"/>
                <a:gd name="T55" fmla="*/ -2095 h 1728"/>
                <a:gd name="T56" fmla="+- 0 9491 7273"/>
                <a:gd name="T57" fmla="*/ T56 w 2728"/>
                <a:gd name="T58" fmla="+- 0 -2083 -2657"/>
                <a:gd name="T59" fmla="*/ -2083 h 1728"/>
                <a:gd name="T60" fmla="+- 0 9490 7273"/>
                <a:gd name="T61" fmla="*/ T60 w 2728"/>
                <a:gd name="T62" fmla="+- 0 -2069 -2657"/>
                <a:gd name="T63" fmla="*/ -2069 h 1728"/>
                <a:gd name="T64" fmla="+- 0 9489 7273"/>
                <a:gd name="T65" fmla="*/ T64 w 2728"/>
                <a:gd name="T66" fmla="+- 0 -2043 -2657"/>
                <a:gd name="T67" fmla="*/ -2043 h 1728"/>
                <a:gd name="T68" fmla="+- 0 9488 7273"/>
                <a:gd name="T69" fmla="*/ T68 w 2728"/>
                <a:gd name="T70" fmla="+- 0 -2033 -2657"/>
                <a:gd name="T71" fmla="*/ -2033 h 1728"/>
                <a:gd name="T72" fmla="+- 0 9501 7273"/>
                <a:gd name="T73" fmla="*/ T72 w 2728"/>
                <a:gd name="T74" fmla="+- 0 -1971 -2657"/>
                <a:gd name="T75" fmla="*/ -1971 h 1728"/>
                <a:gd name="T76" fmla="+- 0 9553 7273"/>
                <a:gd name="T77" fmla="*/ T76 w 2728"/>
                <a:gd name="T78" fmla="+- 0 -1913 -2657"/>
                <a:gd name="T79" fmla="*/ -1913 h 1728"/>
                <a:gd name="T80" fmla="+- 0 9586 7273"/>
                <a:gd name="T81" fmla="*/ T80 w 2728"/>
                <a:gd name="T82" fmla="+- 0 -1891 -2657"/>
                <a:gd name="T83" fmla="*/ -1891 h 1728"/>
                <a:gd name="T84" fmla="+- 0 9605 7273"/>
                <a:gd name="T85" fmla="*/ T84 w 2728"/>
                <a:gd name="T86" fmla="+- 0 -1879 -2657"/>
                <a:gd name="T87" fmla="*/ -1879 h 1728"/>
                <a:gd name="T88" fmla="+- 0 9625 7273"/>
                <a:gd name="T89" fmla="*/ T88 w 2728"/>
                <a:gd name="T90" fmla="+- 0 -1869 -2657"/>
                <a:gd name="T91" fmla="*/ -1869 h 1728"/>
                <a:gd name="T92" fmla="+- 0 9646 7273"/>
                <a:gd name="T93" fmla="*/ T92 w 2728"/>
                <a:gd name="T94" fmla="+- 0 -1857 -2657"/>
                <a:gd name="T95" fmla="*/ -1857 h 1728"/>
                <a:gd name="T96" fmla="+- 0 9667 7273"/>
                <a:gd name="T97" fmla="*/ T96 w 2728"/>
                <a:gd name="T98" fmla="+- 0 -1847 -2657"/>
                <a:gd name="T99" fmla="*/ -1847 h 1728"/>
                <a:gd name="T100" fmla="+- 0 9689 7273"/>
                <a:gd name="T101" fmla="*/ T100 w 2728"/>
                <a:gd name="T102" fmla="+- 0 -1839 -2657"/>
                <a:gd name="T103" fmla="*/ -1839 h 1728"/>
                <a:gd name="T104" fmla="+- 0 9711 7273"/>
                <a:gd name="T105" fmla="*/ T104 w 2728"/>
                <a:gd name="T106" fmla="+- 0 -1829 -2657"/>
                <a:gd name="T107" fmla="*/ -1829 h 1728"/>
                <a:gd name="T108" fmla="+- 0 9733 7273"/>
                <a:gd name="T109" fmla="*/ T108 w 2728"/>
                <a:gd name="T110" fmla="+- 0 -1823 -2657"/>
                <a:gd name="T111" fmla="*/ -1823 h 1728"/>
                <a:gd name="T112" fmla="+- 0 9755 7273"/>
                <a:gd name="T113" fmla="*/ T112 w 2728"/>
                <a:gd name="T114" fmla="+- 0 -1815 -2657"/>
                <a:gd name="T115" fmla="*/ -1815 h 1728"/>
                <a:gd name="T116" fmla="+- 0 9798 7273"/>
                <a:gd name="T117" fmla="*/ T116 w 2728"/>
                <a:gd name="T118" fmla="+- 0 -1803 -2657"/>
                <a:gd name="T119" fmla="*/ -1803 h 1728"/>
                <a:gd name="T120" fmla="+- 0 9819 7273"/>
                <a:gd name="T121" fmla="*/ T120 w 2728"/>
                <a:gd name="T122" fmla="+- 0 -1799 -2657"/>
                <a:gd name="T123" fmla="*/ -1799 h 1728"/>
                <a:gd name="T124" fmla="+- 0 9840 7273"/>
                <a:gd name="T125" fmla="*/ T124 w 2728"/>
                <a:gd name="T126" fmla="+- 0 -1797 -2657"/>
                <a:gd name="T127" fmla="*/ -1797 h 1728"/>
                <a:gd name="T128" fmla="+- 0 9861 7273"/>
                <a:gd name="T129" fmla="*/ T128 w 2728"/>
                <a:gd name="T130" fmla="+- 0 -1797 -2657"/>
                <a:gd name="T131" fmla="*/ -1797 h 1728"/>
                <a:gd name="T132" fmla="+- 0 9937 7273"/>
                <a:gd name="T133" fmla="*/ T132 w 2728"/>
                <a:gd name="T134" fmla="+- 0 -1815 -2657"/>
                <a:gd name="T135" fmla="*/ -1815 h 1728"/>
                <a:gd name="T136" fmla="+- 0 9978 7273"/>
                <a:gd name="T137" fmla="*/ T136 w 2728"/>
                <a:gd name="T138" fmla="+- 0 -1861 -2657"/>
                <a:gd name="T139" fmla="*/ -1861 h 1728"/>
                <a:gd name="T140" fmla="+- 0 9997 7273"/>
                <a:gd name="T141" fmla="*/ T140 w 2728"/>
                <a:gd name="T142" fmla="+- 0 -1919 -2657"/>
                <a:gd name="T143" fmla="*/ -1919 h 1728"/>
                <a:gd name="T144" fmla="+- 0 10000 7273"/>
                <a:gd name="T145" fmla="*/ T144 w 2728"/>
                <a:gd name="T146" fmla="+- 0 -1957 -2657"/>
                <a:gd name="T147" fmla="*/ -1957 h 1728"/>
                <a:gd name="T148" fmla="+- 0 9999 7273"/>
                <a:gd name="T149" fmla="*/ T148 w 2728"/>
                <a:gd name="T150" fmla="+- 0 -1977 -2657"/>
                <a:gd name="T151" fmla="*/ -1977 h 1728"/>
                <a:gd name="T152" fmla="+- 0 9987 7273"/>
                <a:gd name="T153" fmla="*/ T152 w 2728"/>
                <a:gd name="T154" fmla="+- 0 -2069 -2657"/>
                <a:gd name="T155" fmla="*/ -2069 h 1728"/>
                <a:gd name="T156" fmla="+- 0 9973 7273"/>
                <a:gd name="T157" fmla="*/ T156 w 2728"/>
                <a:gd name="T158" fmla="+- 0 -2139 -2657"/>
                <a:gd name="T159" fmla="*/ -2139 h 1728"/>
                <a:gd name="T160" fmla="+- 0 9957 7273"/>
                <a:gd name="T161" fmla="*/ T160 w 2728"/>
                <a:gd name="T162" fmla="+- 0 -2209 -2657"/>
                <a:gd name="T163" fmla="*/ -2209 h 1728"/>
                <a:gd name="T164" fmla="+- 0 9939 7273"/>
                <a:gd name="T165" fmla="*/ T164 w 2728"/>
                <a:gd name="T166" fmla="+- 0 -2275 -2657"/>
                <a:gd name="T167" fmla="*/ -2275 h 1728"/>
                <a:gd name="T168" fmla="+- 0 9929 7273"/>
                <a:gd name="T169" fmla="*/ T168 w 2728"/>
                <a:gd name="T170" fmla="+- 0 -2309 -2657"/>
                <a:gd name="T171" fmla="*/ -2309 h 1728"/>
                <a:gd name="T172" fmla="+- 0 9919 7273"/>
                <a:gd name="T173" fmla="*/ T172 w 2728"/>
                <a:gd name="T174" fmla="+- 0 -2341 -2657"/>
                <a:gd name="T175" fmla="*/ -2341 h 1728"/>
                <a:gd name="T176" fmla="+- 0 9908 7273"/>
                <a:gd name="T177" fmla="*/ T176 w 2728"/>
                <a:gd name="T178" fmla="+- 0 -2373 -2657"/>
                <a:gd name="T179" fmla="*/ -2373 h 1728"/>
                <a:gd name="T180" fmla="+- 0 9898 7273"/>
                <a:gd name="T181" fmla="*/ T180 w 2728"/>
                <a:gd name="T182" fmla="+- 0 -2407 -2657"/>
                <a:gd name="T183" fmla="*/ -2407 h 1728"/>
                <a:gd name="T184" fmla="+- 0 9887 7273"/>
                <a:gd name="T185" fmla="*/ T184 w 2728"/>
                <a:gd name="T186" fmla="+- 0 -2439 -2657"/>
                <a:gd name="T187" fmla="*/ -2439 h 1728"/>
                <a:gd name="T188" fmla="+- 0 9875 7273"/>
                <a:gd name="T189" fmla="*/ T188 w 2728"/>
                <a:gd name="T190" fmla="+- 0 -2471 -2657"/>
                <a:gd name="T191" fmla="*/ -2471 h 1728"/>
                <a:gd name="T192" fmla="+- 0 9864 7273"/>
                <a:gd name="T193" fmla="*/ T192 w 2728"/>
                <a:gd name="T194" fmla="+- 0 -2503 -2657"/>
                <a:gd name="T195" fmla="*/ -2503 h 1728"/>
                <a:gd name="T196" fmla="+- 0 9829 7273"/>
                <a:gd name="T197" fmla="*/ T196 w 2728"/>
                <a:gd name="T198" fmla="+- 0 -2603 -2657"/>
                <a:gd name="T199" fmla="*/ -2603 h 1728"/>
                <a:gd name="T200" fmla="+- 0 9817 7273"/>
                <a:gd name="T201" fmla="*/ T200 w 2728"/>
                <a:gd name="T202" fmla="+- 0 -2637 -2657"/>
                <a:gd name="T203" fmla="*/ -2637 h 1728"/>
                <a:gd name="T204" fmla="+- 0 9810 7273"/>
                <a:gd name="T205" fmla="*/ T204 w 2728"/>
                <a:gd name="T206" fmla="+- 0 -2657 -2657"/>
                <a:gd name="T207" fmla="*/ -2657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</a:cxnLst>
              <a:rect l="0" t="0" r="r" b="b"/>
              <a:pathLst>
                <a:path w="2728" h="1728">
                  <a:moveTo>
                    <a:pt x="2537" y="0"/>
                  </a:moveTo>
                  <a:lnTo>
                    <a:pt x="2096" y="0"/>
                  </a:lnTo>
                  <a:lnTo>
                    <a:pt x="2105" y="30"/>
                  </a:lnTo>
                  <a:lnTo>
                    <a:pt x="2109" y="44"/>
                  </a:lnTo>
                  <a:lnTo>
                    <a:pt x="2113" y="56"/>
                  </a:lnTo>
                  <a:lnTo>
                    <a:pt x="2117" y="72"/>
                  </a:lnTo>
                  <a:lnTo>
                    <a:pt x="2130" y="116"/>
                  </a:lnTo>
                  <a:lnTo>
                    <a:pt x="2157" y="214"/>
                  </a:lnTo>
                  <a:lnTo>
                    <a:pt x="2173" y="272"/>
                  </a:lnTo>
                  <a:lnTo>
                    <a:pt x="2196" y="372"/>
                  </a:lnTo>
                  <a:lnTo>
                    <a:pt x="2209" y="450"/>
                  </a:lnTo>
                  <a:lnTo>
                    <a:pt x="2216" y="510"/>
                  </a:lnTo>
                  <a:lnTo>
                    <a:pt x="2218" y="552"/>
                  </a:lnTo>
                  <a:lnTo>
                    <a:pt x="2218" y="562"/>
                  </a:lnTo>
                  <a:lnTo>
                    <a:pt x="2218" y="574"/>
                  </a:lnTo>
                  <a:lnTo>
                    <a:pt x="2217" y="588"/>
                  </a:lnTo>
                  <a:lnTo>
                    <a:pt x="2216" y="614"/>
                  </a:lnTo>
                  <a:lnTo>
                    <a:pt x="2215" y="624"/>
                  </a:lnTo>
                  <a:lnTo>
                    <a:pt x="2228" y="686"/>
                  </a:lnTo>
                  <a:lnTo>
                    <a:pt x="2280" y="744"/>
                  </a:lnTo>
                  <a:lnTo>
                    <a:pt x="2313" y="766"/>
                  </a:lnTo>
                  <a:lnTo>
                    <a:pt x="2332" y="778"/>
                  </a:lnTo>
                  <a:lnTo>
                    <a:pt x="2352" y="788"/>
                  </a:lnTo>
                  <a:lnTo>
                    <a:pt x="2373" y="800"/>
                  </a:lnTo>
                  <a:lnTo>
                    <a:pt x="2394" y="810"/>
                  </a:lnTo>
                  <a:lnTo>
                    <a:pt x="2416" y="818"/>
                  </a:lnTo>
                  <a:lnTo>
                    <a:pt x="2438" y="828"/>
                  </a:lnTo>
                  <a:lnTo>
                    <a:pt x="2460" y="834"/>
                  </a:lnTo>
                  <a:lnTo>
                    <a:pt x="2482" y="842"/>
                  </a:lnTo>
                  <a:lnTo>
                    <a:pt x="2525" y="854"/>
                  </a:lnTo>
                  <a:lnTo>
                    <a:pt x="2546" y="858"/>
                  </a:lnTo>
                  <a:lnTo>
                    <a:pt x="2567" y="860"/>
                  </a:lnTo>
                  <a:lnTo>
                    <a:pt x="2588" y="860"/>
                  </a:lnTo>
                  <a:lnTo>
                    <a:pt x="2664" y="842"/>
                  </a:lnTo>
                  <a:lnTo>
                    <a:pt x="2705" y="796"/>
                  </a:lnTo>
                  <a:lnTo>
                    <a:pt x="2724" y="738"/>
                  </a:lnTo>
                  <a:lnTo>
                    <a:pt x="2727" y="700"/>
                  </a:lnTo>
                  <a:lnTo>
                    <a:pt x="2726" y="680"/>
                  </a:lnTo>
                  <a:lnTo>
                    <a:pt x="2714" y="588"/>
                  </a:lnTo>
                  <a:lnTo>
                    <a:pt x="2700" y="518"/>
                  </a:lnTo>
                  <a:lnTo>
                    <a:pt x="2684" y="448"/>
                  </a:lnTo>
                  <a:lnTo>
                    <a:pt x="2666" y="382"/>
                  </a:lnTo>
                  <a:lnTo>
                    <a:pt x="2656" y="348"/>
                  </a:lnTo>
                  <a:lnTo>
                    <a:pt x="2646" y="316"/>
                  </a:lnTo>
                  <a:lnTo>
                    <a:pt x="2635" y="284"/>
                  </a:lnTo>
                  <a:lnTo>
                    <a:pt x="2625" y="250"/>
                  </a:lnTo>
                  <a:lnTo>
                    <a:pt x="2614" y="218"/>
                  </a:lnTo>
                  <a:lnTo>
                    <a:pt x="2602" y="186"/>
                  </a:lnTo>
                  <a:lnTo>
                    <a:pt x="2591" y="154"/>
                  </a:lnTo>
                  <a:lnTo>
                    <a:pt x="2556" y="54"/>
                  </a:lnTo>
                  <a:lnTo>
                    <a:pt x="2544" y="20"/>
                  </a:lnTo>
                  <a:lnTo>
                    <a:pt x="25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pic>
        <p:nvPicPr>
          <p:cNvPr id="1242" name="Picture 218">
            <a:extLst>
              <a:ext uri="{FF2B5EF4-FFF2-40B4-BE49-F238E27FC236}">
                <a16:creationId xmlns:a16="http://schemas.microsoft.com/office/drawing/2014/main" id="{93D057DE-1C76-4AC7-BD64-3C9F36009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0" y="20855"/>
            <a:ext cx="1396650" cy="10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3" name="矩形 1222">
            <a:extLst>
              <a:ext uri="{FF2B5EF4-FFF2-40B4-BE49-F238E27FC236}">
                <a16:creationId xmlns:a16="http://schemas.microsoft.com/office/drawing/2014/main" id="{691B45A3-7872-4E6B-A57F-311BC4B783FF}"/>
              </a:ext>
            </a:extLst>
          </p:cNvPr>
          <p:cNvSpPr/>
          <p:nvPr/>
        </p:nvSpPr>
        <p:spPr>
          <a:xfrm>
            <a:off x="3527490" y="-16391"/>
            <a:ext cx="4248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latin typeface="華康特粗楷體(P)" panose="03000900000000000000" pitchFamily="66" charset="-120"/>
                <a:ea typeface="超研澤粗行楷" panose="02010609010101010101" pitchFamily="49" charset="-120"/>
              </a:rPr>
              <a:t>擁</a:t>
            </a:r>
          </a:p>
        </p:txBody>
      </p:sp>
      <p:sp>
        <p:nvSpPr>
          <p:cNvPr id="265" name="矩形 264">
            <a:extLst>
              <a:ext uri="{FF2B5EF4-FFF2-40B4-BE49-F238E27FC236}">
                <a16:creationId xmlns:a16="http://schemas.microsoft.com/office/drawing/2014/main" id="{169BC972-D610-4D7C-B9CF-DC8AEE9EF4D1}"/>
              </a:ext>
            </a:extLst>
          </p:cNvPr>
          <p:cNvSpPr/>
          <p:nvPr/>
        </p:nvSpPr>
        <p:spPr>
          <a:xfrm>
            <a:off x="4062163" y="161417"/>
            <a:ext cx="4248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chemeClr val="bg1"/>
                </a:solidFill>
                <a:latin typeface="華康特粗楷體(P)" panose="03000900000000000000" pitchFamily="66" charset="-120"/>
                <a:ea typeface="超研澤粗行楷" panose="02010609010101010101" pitchFamily="49" charset="-120"/>
              </a:rPr>
              <a:t>抱</a:t>
            </a:r>
          </a:p>
        </p:txBody>
      </p:sp>
      <p:sp>
        <p:nvSpPr>
          <p:cNvPr id="266" name="矩形 265">
            <a:extLst>
              <a:ext uri="{FF2B5EF4-FFF2-40B4-BE49-F238E27FC236}">
                <a16:creationId xmlns:a16="http://schemas.microsoft.com/office/drawing/2014/main" id="{9559E4DD-F60F-4BD0-BFE1-5B2287FD5966}"/>
              </a:ext>
            </a:extLst>
          </p:cNvPr>
          <p:cNvSpPr/>
          <p:nvPr/>
        </p:nvSpPr>
        <p:spPr>
          <a:xfrm>
            <a:off x="4796190" y="5199"/>
            <a:ext cx="7237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chemeClr val="bg1"/>
                </a:solidFill>
                <a:latin typeface="華康特粗楷體(P)" panose="03000900000000000000" pitchFamily="66" charset="-120"/>
                <a:ea typeface="超研澤粗行楷" panose="02010609010101010101" pitchFamily="49" charset="-120"/>
              </a:rPr>
              <a:t>命</a:t>
            </a:r>
          </a:p>
        </p:txBody>
      </p:sp>
      <p:sp>
        <p:nvSpPr>
          <p:cNvPr id="137" name="矩形 136">
            <a:extLst>
              <a:ext uri="{FF2B5EF4-FFF2-40B4-BE49-F238E27FC236}">
                <a16:creationId xmlns:a16="http://schemas.microsoft.com/office/drawing/2014/main" id="{86F1BB0D-534A-4384-A045-CBFEEB4E6F73}"/>
              </a:ext>
            </a:extLst>
          </p:cNvPr>
          <p:cNvSpPr/>
          <p:nvPr/>
        </p:nvSpPr>
        <p:spPr>
          <a:xfrm>
            <a:off x="5223118" y="330129"/>
            <a:ext cx="1360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的技職學府</a:t>
            </a:r>
          </a:p>
        </p:txBody>
      </p:sp>
      <p:sp>
        <p:nvSpPr>
          <p:cNvPr id="140" name="矩形 139">
            <a:extLst>
              <a:ext uri="{FF2B5EF4-FFF2-40B4-BE49-F238E27FC236}">
                <a16:creationId xmlns:a16="http://schemas.microsoft.com/office/drawing/2014/main" id="{CE8C8CC9-A476-4F63-93C1-FD5B3A6F1116}"/>
              </a:ext>
            </a:extLst>
          </p:cNvPr>
          <p:cNvSpPr/>
          <p:nvPr/>
        </p:nvSpPr>
        <p:spPr>
          <a:xfrm>
            <a:off x="4409313" y="-27084"/>
            <a:ext cx="6431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chemeClr val="bg1"/>
                </a:solidFill>
                <a:latin typeface="華康特粗楷體(P)" panose="03000900000000000000" pitchFamily="66" charset="-120"/>
                <a:ea typeface="超研澤粗行楷" panose="02010609010101010101" pitchFamily="49" charset="-120"/>
              </a:rPr>
              <a:t>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2658E79-1523-4953-8E52-6B8CD875C0CE}"/>
              </a:ext>
            </a:extLst>
          </p:cNvPr>
          <p:cNvSpPr/>
          <p:nvPr/>
        </p:nvSpPr>
        <p:spPr>
          <a:xfrm>
            <a:off x="2018513" y="689469"/>
            <a:ext cx="453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latinLnBrk="1">
              <a:spcAft>
                <a:spcPts val="0"/>
              </a:spcAft>
            </a:pPr>
            <a:r>
              <a:rPr lang="zh-TW" altLang="zh-TW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人生價值</a:t>
            </a:r>
            <a:r>
              <a:rPr lang="zh-TW" altLang="en-US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．</a:t>
            </a:r>
            <a:r>
              <a:rPr lang="zh-TW" altLang="zh-TW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良師益友</a:t>
            </a:r>
            <a:r>
              <a:rPr lang="zh-TW" altLang="en-US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．</a:t>
            </a:r>
            <a:r>
              <a:rPr lang="zh-TW" altLang="zh-TW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終身志業</a:t>
            </a:r>
            <a:r>
              <a:rPr lang="zh-TW" altLang="en-US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．</a:t>
            </a:r>
            <a:r>
              <a:rPr lang="zh-TW" altLang="zh-TW" b="1" kern="100" dirty="0">
                <a:solidFill>
                  <a:srgbClr val="C2D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愛的追尋</a:t>
            </a:r>
            <a:endParaRPr lang="zh-TW" altLang="zh-TW" b="1" kern="100" dirty="0">
              <a:solidFill>
                <a:srgbClr val="C2D6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9" name="Freeform 73">
            <a:extLst>
              <a:ext uri="{FF2B5EF4-FFF2-40B4-BE49-F238E27FC236}">
                <a16:creationId xmlns:a16="http://schemas.microsoft.com/office/drawing/2014/main" id="{20165758-5700-4917-AF0C-E26CC5ACD672}"/>
              </a:ext>
            </a:extLst>
          </p:cNvPr>
          <p:cNvSpPr>
            <a:spLocks/>
          </p:cNvSpPr>
          <p:nvPr/>
        </p:nvSpPr>
        <p:spPr bwMode="auto">
          <a:xfrm>
            <a:off x="15754" y="9189046"/>
            <a:ext cx="6876000" cy="720000"/>
          </a:xfrm>
          <a:custGeom>
            <a:avLst/>
            <a:gdLst>
              <a:gd name="T0" fmla="+- 0 10884 1163"/>
              <a:gd name="T1" fmla="*/ T0 w 9721"/>
              <a:gd name="T2" fmla="+- 0 10932 9142"/>
              <a:gd name="T3" fmla="*/ 10932 h 1790"/>
              <a:gd name="T4" fmla="+- 0 1163 1163"/>
              <a:gd name="T5" fmla="*/ T4 w 9721"/>
              <a:gd name="T6" fmla="+- 0 10932 9142"/>
              <a:gd name="T7" fmla="*/ 10932 h 1790"/>
              <a:gd name="T8" fmla="+- 0 1163 1163"/>
              <a:gd name="T9" fmla="*/ T8 w 9721"/>
              <a:gd name="T10" fmla="+- 0 9142 9142"/>
              <a:gd name="T11" fmla="*/ 9142 h 1790"/>
              <a:gd name="T12" fmla="+- 0 10884 1163"/>
              <a:gd name="T13" fmla="*/ T12 w 9721"/>
              <a:gd name="T14" fmla="+- 0 9142 9142"/>
              <a:gd name="T15" fmla="*/ 9142 h 1790"/>
              <a:gd name="T16" fmla="+- 0 10884 1163"/>
              <a:gd name="T17" fmla="*/ T16 w 9721"/>
              <a:gd name="T18" fmla="+- 0 10932 9142"/>
              <a:gd name="T19" fmla="*/ 10932 h 1790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</a:cxnLst>
            <a:rect l="0" t="0" r="r" b="b"/>
            <a:pathLst>
              <a:path w="9721" h="1790">
                <a:moveTo>
                  <a:pt x="9721" y="1790"/>
                </a:moveTo>
                <a:lnTo>
                  <a:pt x="0" y="1790"/>
                </a:lnTo>
                <a:lnTo>
                  <a:pt x="0" y="0"/>
                </a:lnTo>
                <a:lnTo>
                  <a:pt x="9721" y="0"/>
                </a:lnTo>
                <a:lnTo>
                  <a:pt x="9721" y="1790"/>
                </a:lnTo>
                <a:close/>
              </a:path>
            </a:pathLst>
          </a:custGeom>
          <a:solidFill>
            <a:srgbClr val="C2D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grpSp>
        <p:nvGrpSpPr>
          <p:cNvPr id="150" name="群組 149">
            <a:extLst>
              <a:ext uri="{FF2B5EF4-FFF2-40B4-BE49-F238E27FC236}">
                <a16:creationId xmlns:a16="http://schemas.microsoft.com/office/drawing/2014/main" id="{1CD5687A-D531-4036-816A-29E25D20A732}"/>
              </a:ext>
            </a:extLst>
          </p:cNvPr>
          <p:cNvGrpSpPr/>
          <p:nvPr/>
        </p:nvGrpSpPr>
        <p:grpSpPr>
          <a:xfrm>
            <a:off x="16146" y="9191453"/>
            <a:ext cx="649070" cy="427355"/>
            <a:chOff x="198683" y="7883943"/>
            <a:chExt cx="649070" cy="427355"/>
          </a:xfrm>
        </p:grpSpPr>
        <p:grpSp>
          <p:nvGrpSpPr>
            <p:cNvPr id="151" name="Group 74">
              <a:extLst>
                <a:ext uri="{FF2B5EF4-FFF2-40B4-BE49-F238E27FC236}">
                  <a16:creationId xmlns:a16="http://schemas.microsoft.com/office/drawing/2014/main" id="{E74F2E54-C54D-4564-BAD4-8AB55FEAC9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7883943"/>
              <a:ext cx="648435" cy="427355"/>
              <a:chOff x="1163" y="9147"/>
              <a:chExt cx="1021" cy="673"/>
            </a:xfrm>
          </p:grpSpPr>
          <p:sp>
            <p:nvSpPr>
              <p:cNvPr id="192" name="Freeform 75">
                <a:extLst>
                  <a:ext uri="{FF2B5EF4-FFF2-40B4-BE49-F238E27FC236}">
                    <a16:creationId xmlns:a16="http://schemas.microsoft.com/office/drawing/2014/main" id="{5B7E2881-9D7B-4C3C-A5E3-5F9D15C47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147"/>
                <a:ext cx="1021" cy="673"/>
              </a:xfrm>
              <a:custGeom>
                <a:avLst/>
                <a:gdLst>
                  <a:gd name="T0" fmla="+- 0 2184 1163"/>
                  <a:gd name="T1" fmla="*/ T0 w 1021"/>
                  <a:gd name="T2" fmla="+- 0 9147 9147"/>
                  <a:gd name="T3" fmla="*/ 9147 h 673"/>
                  <a:gd name="T4" fmla="+- 0 1163 1163"/>
                  <a:gd name="T5" fmla="*/ T4 w 1021"/>
                  <a:gd name="T6" fmla="+- 0 9147 9147"/>
                  <a:gd name="T7" fmla="*/ 9147 h 673"/>
                  <a:gd name="T8" fmla="+- 0 1163 1163"/>
                  <a:gd name="T9" fmla="*/ T8 w 1021"/>
                  <a:gd name="T10" fmla="+- 0 9819 9147"/>
                  <a:gd name="T11" fmla="*/ 9819 h 673"/>
                  <a:gd name="T12" fmla="+- 0 2184 1163"/>
                  <a:gd name="T13" fmla="*/ T12 w 1021"/>
                  <a:gd name="T14" fmla="+- 0 9819 9147"/>
                  <a:gd name="T15" fmla="*/ 9819 h 673"/>
                  <a:gd name="T16" fmla="+- 0 2184 1163"/>
                  <a:gd name="T17" fmla="*/ T16 w 1021"/>
                  <a:gd name="T18" fmla="+- 0 9147 9147"/>
                  <a:gd name="T19" fmla="*/ 9147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673">
                    <a:moveTo>
                      <a:pt x="1021" y="0"/>
                    </a:moveTo>
                    <a:lnTo>
                      <a:pt x="0" y="0"/>
                    </a:lnTo>
                    <a:lnTo>
                      <a:pt x="0" y="672"/>
                    </a:lnTo>
                    <a:lnTo>
                      <a:pt x="1021" y="672"/>
                    </a:lnTo>
                    <a:lnTo>
                      <a:pt x="102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2" name="Group 76">
              <a:extLst>
                <a:ext uri="{FF2B5EF4-FFF2-40B4-BE49-F238E27FC236}">
                  <a16:creationId xmlns:a16="http://schemas.microsoft.com/office/drawing/2014/main" id="{AB04CAD7-B8B4-402C-8868-4E590F8A7A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6962" y="7883943"/>
              <a:ext cx="560156" cy="213995"/>
              <a:chOff x="1302" y="9147"/>
              <a:chExt cx="882" cy="337"/>
            </a:xfrm>
          </p:grpSpPr>
          <p:sp>
            <p:nvSpPr>
              <p:cNvPr id="190" name="Freeform 77">
                <a:extLst>
                  <a:ext uri="{FF2B5EF4-FFF2-40B4-BE49-F238E27FC236}">
                    <a16:creationId xmlns:a16="http://schemas.microsoft.com/office/drawing/2014/main" id="{3EC922D0-F0E5-4D7C-94A3-12DABBFB0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" y="9147"/>
                <a:ext cx="882" cy="337"/>
              </a:xfrm>
              <a:custGeom>
                <a:avLst/>
                <a:gdLst>
                  <a:gd name="T0" fmla="+- 0 2184 1302"/>
                  <a:gd name="T1" fmla="*/ T0 w 882"/>
                  <a:gd name="T2" fmla="+- 0 9147 9147"/>
                  <a:gd name="T3" fmla="*/ 9147 h 337"/>
                  <a:gd name="T4" fmla="+- 0 2056 1302"/>
                  <a:gd name="T5" fmla="*/ T4 w 882"/>
                  <a:gd name="T6" fmla="+- 0 9147 9147"/>
                  <a:gd name="T7" fmla="*/ 9147 h 337"/>
                  <a:gd name="T8" fmla="+- 0 2105 1302"/>
                  <a:gd name="T9" fmla="*/ T8 w 882"/>
                  <a:gd name="T10" fmla="+- 0 9483 9147"/>
                  <a:gd name="T11" fmla="*/ 9483 h 337"/>
                  <a:gd name="T12" fmla="+- 0 2184 1302"/>
                  <a:gd name="T13" fmla="*/ T12 w 882"/>
                  <a:gd name="T14" fmla="+- 0 9483 9147"/>
                  <a:gd name="T15" fmla="*/ 9483 h 337"/>
                  <a:gd name="T16" fmla="+- 0 2184 1302"/>
                  <a:gd name="T17" fmla="*/ T16 w 882"/>
                  <a:gd name="T18" fmla="+- 0 9147 9147"/>
                  <a:gd name="T19" fmla="*/ 9147 h 33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82" h="337">
                    <a:moveTo>
                      <a:pt x="882" y="0"/>
                    </a:moveTo>
                    <a:lnTo>
                      <a:pt x="754" y="0"/>
                    </a:lnTo>
                    <a:lnTo>
                      <a:pt x="803" y="336"/>
                    </a:lnTo>
                    <a:lnTo>
                      <a:pt x="882" y="336"/>
                    </a:lnTo>
                    <a:lnTo>
                      <a:pt x="882" y="0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  <p:sp>
            <p:nvSpPr>
              <p:cNvPr id="191" name="Freeform 78">
                <a:extLst>
                  <a:ext uri="{FF2B5EF4-FFF2-40B4-BE49-F238E27FC236}">
                    <a16:creationId xmlns:a16="http://schemas.microsoft.com/office/drawing/2014/main" id="{FEE5CDC6-6A5B-44AE-A919-EB93BD4A18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2" y="9147"/>
                <a:ext cx="882" cy="337"/>
              </a:xfrm>
              <a:custGeom>
                <a:avLst/>
                <a:gdLst>
                  <a:gd name="T0" fmla="+- 0 1761 1302"/>
                  <a:gd name="T1" fmla="*/ T0 w 882"/>
                  <a:gd name="T2" fmla="+- 0 9147 9147"/>
                  <a:gd name="T3" fmla="*/ 9147 h 337"/>
                  <a:gd name="T4" fmla="+- 0 1369 1302"/>
                  <a:gd name="T5" fmla="*/ T4 w 882"/>
                  <a:gd name="T6" fmla="+- 0 9147 9147"/>
                  <a:gd name="T7" fmla="*/ 9147 h 337"/>
                  <a:gd name="T8" fmla="+- 0 1302 1302"/>
                  <a:gd name="T9" fmla="*/ T8 w 882"/>
                  <a:gd name="T10" fmla="+- 0 9483 9147"/>
                  <a:gd name="T11" fmla="*/ 9483 h 337"/>
                  <a:gd name="T12" fmla="+- 0 1707 1302"/>
                  <a:gd name="T13" fmla="*/ T12 w 882"/>
                  <a:gd name="T14" fmla="+- 0 9483 9147"/>
                  <a:gd name="T15" fmla="*/ 9483 h 337"/>
                  <a:gd name="T16" fmla="+- 0 1761 1302"/>
                  <a:gd name="T17" fmla="*/ T16 w 882"/>
                  <a:gd name="T18" fmla="+- 0 9147 9147"/>
                  <a:gd name="T19" fmla="*/ 9147 h 33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82" h="337">
                    <a:moveTo>
                      <a:pt x="459" y="0"/>
                    </a:moveTo>
                    <a:lnTo>
                      <a:pt x="67" y="0"/>
                    </a:lnTo>
                    <a:lnTo>
                      <a:pt x="0" y="336"/>
                    </a:lnTo>
                    <a:lnTo>
                      <a:pt x="405" y="336"/>
                    </a:lnTo>
                    <a:lnTo>
                      <a:pt x="459" y="0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3" name="Group 79">
              <a:extLst>
                <a:ext uri="{FF2B5EF4-FFF2-40B4-BE49-F238E27FC236}">
                  <a16:creationId xmlns:a16="http://schemas.microsoft.com/office/drawing/2014/main" id="{A8C4EFA3-0086-47DB-BCBF-7C8845A330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0132" y="7883943"/>
              <a:ext cx="7621" cy="2540"/>
              <a:chOff x="2173" y="9147"/>
              <a:chExt cx="12" cy="4"/>
            </a:xfrm>
          </p:grpSpPr>
          <p:sp>
            <p:nvSpPr>
              <p:cNvPr id="189" name="Freeform 80">
                <a:extLst>
                  <a:ext uri="{FF2B5EF4-FFF2-40B4-BE49-F238E27FC236}">
                    <a16:creationId xmlns:a16="http://schemas.microsoft.com/office/drawing/2014/main" id="{4618A6D5-C029-4E55-B54C-B839F1C0E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" y="9147"/>
                <a:ext cx="12" cy="4"/>
              </a:xfrm>
              <a:custGeom>
                <a:avLst/>
                <a:gdLst>
                  <a:gd name="T0" fmla="+- 0 2184 2173"/>
                  <a:gd name="T1" fmla="*/ T0 w 12"/>
                  <a:gd name="T2" fmla="+- 0 9147 9147"/>
                  <a:gd name="T3" fmla="*/ 9147 h 4"/>
                  <a:gd name="T4" fmla="+- 0 2173 2173"/>
                  <a:gd name="T5" fmla="*/ T4 w 12"/>
                  <a:gd name="T6" fmla="+- 0 9147 9147"/>
                  <a:gd name="T7" fmla="*/ 9147 h 4"/>
                  <a:gd name="T8" fmla="+- 0 2184 2173"/>
                  <a:gd name="T9" fmla="*/ T8 w 12"/>
                  <a:gd name="T10" fmla="+- 0 9150 9147"/>
                  <a:gd name="T11" fmla="*/ 9150 h 4"/>
                  <a:gd name="T12" fmla="+- 0 2184 2173"/>
                  <a:gd name="T13" fmla="*/ T12 w 12"/>
                  <a:gd name="T14" fmla="+- 0 9147 9147"/>
                  <a:gd name="T15" fmla="*/ 9147 h 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2" h="4">
                    <a:moveTo>
                      <a:pt x="11" y="0"/>
                    </a:moveTo>
                    <a:lnTo>
                      <a:pt x="0" y="0"/>
                    </a:lnTo>
                    <a:lnTo>
                      <a:pt x="11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4" name="Group 81">
              <a:extLst>
                <a:ext uri="{FF2B5EF4-FFF2-40B4-BE49-F238E27FC236}">
                  <a16:creationId xmlns:a16="http://schemas.microsoft.com/office/drawing/2014/main" id="{DA587958-2EAA-4401-A19B-DB04B4B556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0572" y="7883943"/>
              <a:ext cx="137181" cy="44450"/>
              <a:chOff x="1969" y="9147"/>
              <a:chExt cx="216" cy="70"/>
            </a:xfrm>
          </p:grpSpPr>
          <p:sp>
            <p:nvSpPr>
              <p:cNvPr id="188" name="Freeform 82">
                <a:extLst>
                  <a:ext uri="{FF2B5EF4-FFF2-40B4-BE49-F238E27FC236}">
                    <a16:creationId xmlns:a16="http://schemas.microsoft.com/office/drawing/2014/main" id="{AFABF132-BC09-460E-A2DC-CCF145F4F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" y="9147"/>
                <a:ext cx="216" cy="70"/>
              </a:xfrm>
              <a:custGeom>
                <a:avLst/>
                <a:gdLst>
                  <a:gd name="T0" fmla="+- 0 2027 1969"/>
                  <a:gd name="T1" fmla="*/ T0 w 216"/>
                  <a:gd name="T2" fmla="+- 0 9147 9147"/>
                  <a:gd name="T3" fmla="*/ 9147 h 70"/>
                  <a:gd name="T4" fmla="+- 0 1969 1969"/>
                  <a:gd name="T5" fmla="*/ T4 w 216"/>
                  <a:gd name="T6" fmla="+- 0 9147 9147"/>
                  <a:gd name="T7" fmla="*/ 9147 h 70"/>
                  <a:gd name="T8" fmla="+- 0 2184 1969"/>
                  <a:gd name="T9" fmla="*/ T8 w 216"/>
                  <a:gd name="T10" fmla="+- 0 9216 9147"/>
                  <a:gd name="T11" fmla="*/ 9216 h 70"/>
                  <a:gd name="T12" fmla="+- 0 2184 1969"/>
                  <a:gd name="T13" fmla="*/ T12 w 216"/>
                  <a:gd name="T14" fmla="+- 0 9197 9147"/>
                  <a:gd name="T15" fmla="*/ 9197 h 70"/>
                  <a:gd name="T16" fmla="+- 0 2027 1969"/>
                  <a:gd name="T17" fmla="*/ T16 w 216"/>
                  <a:gd name="T18" fmla="+- 0 9147 9147"/>
                  <a:gd name="T19" fmla="*/ 9147 h 7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216" h="70">
                    <a:moveTo>
                      <a:pt x="58" y="0"/>
                    </a:moveTo>
                    <a:lnTo>
                      <a:pt x="0" y="0"/>
                    </a:lnTo>
                    <a:lnTo>
                      <a:pt x="215" y="69"/>
                    </a:lnTo>
                    <a:lnTo>
                      <a:pt x="215" y="5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5" name="Group 83">
              <a:extLst>
                <a:ext uri="{FF2B5EF4-FFF2-40B4-BE49-F238E27FC236}">
                  <a16:creationId xmlns:a16="http://schemas.microsoft.com/office/drawing/2014/main" id="{7E8379EF-F27A-4962-8E81-0C37130021B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1012" y="7883943"/>
              <a:ext cx="266741" cy="86360"/>
              <a:chOff x="1765" y="9147"/>
              <a:chExt cx="420" cy="136"/>
            </a:xfrm>
          </p:grpSpPr>
          <p:sp>
            <p:nvSpPr>
              <p:cNvPr id="187" name="Freeform 84">
                <a:extLst>
                  <a:ext uri="{FF2B5EF4-FFF2-40B4-BE49-F238E27FC236}">
                    <a16:creationId xmlns:a16="http://schemas.microsoft.com/office/drawing/2014/main" id="{D0AA6610-4A29-4CB3-B147-B077B4AE6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5" y="9147"/>
                <a:ext cx="420" cy="136"/>
              </a:xfrm>
              <a:custGeom>
                <a:avLst/>
                <a:gdLst>
                  <a:gd name="T0" fmla="+- 0 1823 1765"/>
                  <a:gd name="T1" fmla="*/ T0 w 420"/>
                  <a:gd name="T2" fmla="+- 0 9147 9147"/>
                  <a:gd name="T3" fmla="*/ 9147 h 136"/>
                  <a:gd name="T4" fmla="+- 0 1765 1765"/>
                  <a:gd name="T5" fmla="*/ T4 w 420"/>
                  <a:gd name="T6" fmla="+- 0 9147 9147"/>
                  <a:gd name="T7" fmla="*/ 9147 h 136"/>
                  <a:gd name="T8" fmla="+- 0 2184 1765"/>
                  <a:gd name="T9" fmla="*/ T8 w 420"/>
                  <a:gd name="T10" fmla="+- 0 9283 9147"/>
                  <a:gd name="T11" fmla="*/ 9283 h 136"/>
                  <a:gd name="T12" fmla="+- 0 2184 1765"/>
                  <a:gd name="T13" fmla="*/ T12 w 420"/>
                  <a:gd name="T14" fmla="+- 0 9264 9147"/>
                  <a:gd name="T15" fmla="*/ 9264 h 136"/>
                  <a:gd name="T16" fmla="+- 0 1823 1765"/>
                  <a:gd name="T17" fmla="*/ T16 w 420"/>
                  <a:gd name="T18" fmla="+- 0 9147 9147"/>
                  <a:gd name="T19" fmla="*/ 9147 h 13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420" h="136">
                    <a:moveTo>
                      <a:pt x="58" y="0"/>
                    </a:moveTo>
                    <a:lnTo>
                      <a:pt x="0" y="0"/>
                    </a:lnTo>
                    <a:lnTo>
                      <a:pt x="419" y="136"/>
                    </a:lnTo>
                    <a:lnTo>
                      <a:pt x="419" y="11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6" name="Group 85">
              <a:extLst>
                <a:ext uri="{FF2B5EF4-FFF2-40B4-BE49-F238E27FC236}">
                  <a16:creationId xmlns:a16="http://schemas.microsoft.com/office/drawing/2014/main" id="{66BA177A-45CA-476D-96AD-92931029AB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7641" y="7883943"/>
              <a:ext cx="399476" cy="129540"/>
              <a:chOff x="1555" y="9147"/>
              <a:chExt cx="629" cy="204"/>
            </a:xfrm>
          </p:grpSpPr>
          <p:sp>
            <p:nvSpPr>
              <p:cNvPr id="186" name="Freeform 86">
                <a:extLst>
                  <a:ext uri="{FF2B5EF4-FFF2-40B4-BE49-F238E27FC236}">
                    <a16:creationId xmlns:a16="http://schemas.microsoft.com/office/drawing/2014/main" id="{040C4FCE-98F6-45D9-BAE7-82DD4C8AC5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5" y="9147"/>
                <a:ext cx="629" cy="204"/>
              </a:xfrm>
              <a:custGeom>
                <a:avLst/>
                <a:gdLst>
                  <a:gd name="T0" fmla="+- 0 1613 1555"/>
                  <a:gd name="T1" fmla="*/ T0 w 629"/>
                  <a:gd name="T2" fmla="+- 0 9147 9147"/>
                  <a:gd name="T3" fmla="*/ 9147 h 204"/>
                  <a:gd name="T4" fmla="+- 0 1555 1555"/>
                  <a:gd name="T5" fmla="*/ T4 w 629"/>
                  <a:gd name="T6" fmla="+- 0 9147 9147"/>
                  <a:gd name="T7" fmla="*/ 9147 h 204"/>
                  <a:gd name="T8" fmla="+- 0 2184 1555"/>
                  <a:gd name="T9" fmla="*/ T8 w 629"/>
                  <a:gd name="T10" fmla="+- 0 9351 9147"/>
                  <a:gd name="T11" fmla="*/ 9351 h 204"/>
                  <a:gd name="T12" fmla="+- 0 2184 1555"/>
                  <a:gd name="T13" fmla="*/ T12 w 629"/>
                  <a:gd name="T14" fmla="+- 0 9332 9147"/>
                  <a:gd name="T15" fmla="*/ 9332 h 204"/>
                  <a:gd name="T16" fmla="+- 0 1613 1555"/>
                  <a:gd name="T17" fmla="*/ T16 w 629"/>
                  <a:gd name="T18" fmla="+- 0 9147 9147"/>
                  <a:gd name="T19" fmla="*/ 9147 h 20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629" h="204">
                    <a:moveTo>
                      <a:pt x="58" y="0"/>
                    </a:moveTo>
                    <a:lnTo>
                      <a:pt x="0" y="0"/>
                    </a:lnTo>
                    <a:lnTo>
                      <a:pt x="629" y="204"/>
                    </a:lnTo>
                    <a:lnTo>
                      <a:pt x="629" y="185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7" name="Group 87">
              <a:extLst>
                <a:ext uri="{FF2B5EF4-FFF2-40B4-BE49-F238E27FC236}">
                  <a16:creationId xmlns:a16="http://schemas.microsoft.com/office/drawing/2014/main" id="{3699F132-FB9A-4B67-B419-6B25CD27E1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8081" y="7883943"/>
              <a:ext cx="529672" cy="172085"/>
              <a:chOff x="1351" y="9147"/>
              <a:chExt cx="834" cy="271"/>
            </a:xfrm>
          </p:grpSpPr>
          <p:sp>
            <p:nvSpPr>
              <p:cNvPr id="185" name="Freeform 88">
                <a:extLst>
                  <a:ext uri="{FF2B5EF4-FFF2-40B4-BE49-F238E27FC236}">
                    <a16:creationId xmlns:a16="http://schemas.microsoft.com/office/drawing/2014/main" id="{8098D2DC-2334-4EA6-9605-49162667C7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51" y="9147"/>
                <a:ext cx="834" cy="271"/>
              </a:xfrm>
              <a:custGeom>
                <a:avLst/>
                <a:gdLst>
                  <a:gd name="T0" fmla="+- 0 1409 1351"/>
                  <a:gd name="T1" fmla="*/ T0 w 834"/>
                  <a:gd name="T2" fmla="+- 0 9147 9147"/>
                  <a:gd name="T3" fmla="*/ 9147 h 271"/>
                  <a:gd name="T4" fmla="+- 0 1351 1351"/>
                  <a:gd name="T5" fmla="*/ T4 w 834"/>
                  <a:gd name="T6" fmla="+- 0 9147 9147"/>
                  <a:gd name="T7" fmla="*/ 9147 h 271"/>
                  <a:gd name="T8" fmla="+- 0 2184 1351"/>
                  <a:gd name="T9" fmla="*/ T8 w 834"/>
                  <a:gd name="T10" fmla="+- 0 9417 9147"/>
                  <a:gd name="T11" fmla="*/ 9417 h 271"/>
                  <a:gd name="T12" fmla="+- 0 2184 1351"/>
                  <a:gd name="T13" fmla="*/ T12 w 834"/>
                  <a:gd name="T14" fmla="+- 0 9398 9147"/>
                  <a:gd name="T15" fmla="*/ 9398 h 271"/>
                  <a:gd name="T16" fmla="+- 0 1409 1351"/>
                  <a:gd name="T17" fmla="*/ T16 w 834"/>
                  <a:gd name="T18" fmla="+- 0 9147 9147"/>
                  <a:gd name="T19" fmla="*/ 9147 h 27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34" h="271">
                    <a:moveTo>
                      <a:pt x="58" y="0"/>
                    </a:moveTo>
                    <a:lnTo>
                      <a:pt x="0" y="0"/>
                    </a:lnTo>
                    <a:lnTo>
                      <a:pt x="833" y="270"/>
                    </a:lnTo>
                    <a:lnTo>
                      <a:pt x="833" y="251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8" name="Group 89">
              <a:extLst>
                <a:ext uri="{FF2B5EF4-FFF2-40B4-BE49-F238E27FC236}">
                  <a16:creationId xmlns:a16="http://schemas.microsoft.com/office/drawing/2014/main" id="{26BA8F91-5C56-4A37-8CAD-24092FA4B4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7883943"/>
              <a:ext cx="648435" cy="213995"/>
              <a:chOff x="1163" y="9147"/>
              <a:chExt cx="1021" cy="337"/>
            </a:xfrm>
          </p:grpSpPr>
          <p:sp>
            <p:nvSpPr>
              <p:cNvPr id="184" name="Freeform 90">
                <a:extLst>
                  <a:ext uri="{FF2B5EF4-FFF2-40B4-BE49-F238E27FC236}">
                    <a16:creationId xmlns:a16="http://schemas.microsoft.com/office/drawing/2014/main" id="{1057BA5B-E949-4967-A2B4-95086565C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147"/>
                <a:ext cx="1021" cy="337"/>
              </a:xfrm>
              <a:custGeom>
                <a:avLst/>
                <a:gdLst>
                  <a:gd name="T0" fmla="+- 0 1205 1163"/>
                  <a:gd name="T1" fmla="*/ T0 w 1021"/>
                  <a:gd name="T2" fmla="+- 0 9147 9147"/>
                  <a:gd name="T3" fmla="*/ 9147 h 337"/>
                  <a:gd name="T4" fmla="+- 0 1163 1163"/>
                  <a:gd name="T5" fmla="*/ T4 w 1021"/>
                  <a:gd name="T6" fmla="+- 0 9147 9147"/>
                  <a:gd name="T7" fmla="*/ 9147 h 337"/>
                  <a:gd name="T8" fmla="+- 0 1163 1163"/>
                  <a:gd name="T9" fmla="*/ T8 w 1021"/>
                  <a:gd name="T10" fmla="+- 0 9152 9147"/>
                  <a:gd name="T11" fmla="*/ 9152 h 337"/>
                  <a:gd name="T12" fmla="+- 0 2184 1163"/>
                  <a:gd name="T13" fmla="*/ T12 w 1021"/>
                  <a:gd name="T14" fmla="+- 0 9483 9147"/>
                  <a:gd name="T15" fmla="*/ 9483 h 337"/>
                  <a:gd name="T16" fmla="+- 0 2184 1163"/>
                  <a:gd name="T17" fmla="*/ T16 w 1021"/>
                  <a:gd name="T18" fmla="+- 0 9464 9147"/>
                  <a:gd name="T19" fmla="*/ 9464 h 337"/>
                  <a:gd name="T20" fmla="+- 0 1205 1163"/>
                  <a:gd name="T21" fmla="*/ T20 w 1021"/>
                  <a:gd name="T22" fmla="+- 0 9147 9147"/>
                  <a:gd name="T23" fmla="*/ 9147 h 33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</a:cxnLst>
                <a:rect l="0" t="0" r="r" b="b"/>
                <a:pathLst>
                  <a:path w="1021" h="337">
                    <a:moveTo>
                      <a:pt x="42" y="0"/>
                    </a:moveTo>
                    <a:lnTo>
                      <a:pt x="0" y="0"/>
                    </a:lnTo>
                    <a:lnTo>
                      <a:pt x="0" y="5"/>
                    </a:lnTo>
                    <a:lnTo>
                      <a:pt x="1021" y="336"/>
                    </a:lnTo>
                    <a:lnTo>
                      <a:pt x="1021" y="317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59" name="Group 91">
              <a:extLst>
                <a:ext uri="{FF2B5EF4-FFF2-40B4-BE49-F238E27FC236}">
                  <a16:creationId xmlns:a16="http://schemas.microsoft.com/office/drawing/2014/main" id="{8CDE7A86-10CB-42EC-8C02-6D22350075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7916963"/>
              <a:ext cx="648435" cy="222250"/>
              <a:chOff x="1163" y="9199"/>
              <a:chExt cx="1021" cy="350"/>
            </a:xfrm>
          </p:grpSpPr>
          <p:sp>
            <p:nvSpPr>
              <p:cNvPr id="183" name="Freeform 92">
                <a:extLst>
                  <a:ext uri="{FF2B5EF4-FFF2-40B4-BE49-F238E27FC236}">
                    <a16:creationId xmlns:a16="http://schemas.microsoft.com/office/drawing/2014/main" id="{582AEED7-F862-42A1-A1E7-4A99097B32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199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9199 9199"/>
                  <a:gd name="T3" fmla="*/ 9199 h 350"/>
                  <a:gd name="T4" fmla="+- 0 1163 1163"/>
                  <a:gd name="T5" fmla="*/ T4 w 1021"/>
                  <a:gd name="T6" fmla="+- 0 9218 9199"/>
                  <a:gd name="T7" fmla="*/ 9218 h 350"/>
                  <a:gd name="T8" fmla="+- 0 2184 1163"/>
                  <a:gd name="T9" fmla="*/ T8 w 1021"/>
                  <a:gd name="T10" fmla="+- 0 9549 9199"/>
                  <a:gd name="T11" fmla="*/ 9549 h 350"/>
                  <a:gd name="T12" fmla="+- 0 2184 1163"/>
                  <a:gd name="T13" fmla="*/ T12 w 1021"/>
                  <a:gd name="T14" fmla="+- 0 9530 9199"/>
                  <a:gd name="T15" fmla="*/ 9530 h 350"/>
                  <a:gd name="T16" fmla="+- 0 1163 1163"/>
                  <a:gd name="T17" fmla="*/ T16 w 1021"/>
                  <a:gd name="T18" fmla="+- 0 9199 9199"/>
                  <a:gd name="T19" fmla="*/ 9199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0" name="Group 93">
              <a:extLst>
                <a:ext uri="{FF2B5EF4-FFF2-40B4-BE49-F238E27FC236}">
                  <a16:creationId xmlns:a16="http://schemas.microsoft.com/office/drawing/2014/main" id="{B7AB5656-33D9-4E4B-865A-37E0162C5D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7958873"/>
              <a:ext cx="648435" cy="222250"/>
              <a:chOff x="1163" y="9265"/>
              <a:chExt cx="1021" cy="350"/>
            </a:xfrm>
          </p:grpSpPr>
          <p:sp>
            <p:nvSpPr>
              <p:cNvPr id="182" name="Freeform 94">
                <a:extLst>
                  <a:ext uri="{FF2B5EF4-FFF2-40B4-BE49-F238E27FC236}">
                    <a16:creationId xmlns:a16="http://schemas.microsoft.com/office/drawing/2014/main" id="{58DF7AC1-BC1F-4916-870E-65B909B41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265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9265 9265"/>
                  <a:gd name="T3" fmla="*/ 9265 h 350"/>
                  <a:gd name="T4" fmla="+- 0 1163 1163"/>
                  <a:gd name="T5" fmla="*/ T4 w 1021"/>
                  <a:gd name="T6" fmla="+- 0 9284 9265"/>
                  <a:gd name="T7" fmla="*/ 9284 h 350"/>
                  <a:gd name="T8" fmla="+- 0 2184 1163"/>
                  <a:gd name="T9" fmla="*/ T8 w 1021"/>
                  <a:gd name="T10" fmla="+- 0 9615 9265"/>
                  <a:gd name="T11" fmla="*/ 9615 h 350"/>
                  <a:gd name="T12" fmla="+- 0 2184 1163"/>
                  <a:gd name="T13" fmla="*/ T12 w 1021"/>
                  <a:gd name="T14" fmla="+- 0 9596 9265"/>
                  <a:gd name="T15" fmla="*/ 9596 h 350"/>
                  <a:gd name="T16" fmla="+- 0 1163 1163"/>
                  <a:gd name="T17" fmla="*/ T16 w 1021"/>
                  <a:gd name="T18" fmla="+- 0 9265 9265"/>
                  <a:gd name="T19" fmla="*/ 9265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1" name="Group 95">
              <a:extLst>
                <a:ext uri="{FF2B5EF4-FFF2-40B4-BE49-F238E27FC236}">
                  <a16:creationId xmlns:a16="http://schemas.microsoft.com/office/drawing/2014/main" id="{5981FDBA-7E08-4AAB-BDC6-9E34F5039E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001418"/>
              <a:ext cx="648435" cy="222250"/>
              <a:chOff x="1163" y="9332"/>
              <a:chExt cx="1021" cy="350"/>
            </a:xfrm>
          </p:grpSpPr>
          <p:sp>
            <p:nvSpPr>
              <p:cNvPr id="181" name="Freeform 96">
                <a:extLst>
                  <a:ext uri="{FF2B5EF4-FFF2-40B4-BE49-F238E27FC236}">
                    <a16:creationId xmlns:a16="http://schemas.microsoft.com/office/drawing/2014/main" id="{831A7302-ED9D-431C-B169-9A3A3A9C47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332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9332 9332"/>
                  <a:gd name="T3" fmla="*/ 9332 h 350"/>
                  <a:gd name="T4" fmla="+- 0 1163 1163"/>
                  <a:gd name="T5" fmla="*/ T4 w 1021"/>
                  <a:gd name="T6" fmla="+- 0 9351 9332"/>
                  <a:gd name="T7" fmla="*/ 9351 h 350"/>
                  <a:gd name="T8" fmla="+- 0 2184 1163"/>
                  <a:gd name="T9" fmla="*/ T8 w 1021"/>
                  <a:gd name="T10" fmla="+- 0 9681 9332"/>
                  <a:gd name="T11" fmla="*/ 9681 h 350"/>
                  <a:gd name="T12" fmla="+- 0 2184 1163"/>
                  <a:gd name="T13" fmla="*/ T12 w 1021"/>
                  <a:gd name="T14" fmla="+- 0 9662 9332"/>
                  <a:gd name="T15" fmla="*/ 9662 h 350"/>
                  <a:gd name="T16" fmla="+- 0 1163 1163"/>
                  <a:gd name="T17" fmla="*/ T16 w 1021"/>
                  <a:gd name="T18" fmla="+- 0 9332 9332"/>
                  <a:gd name="T19" fmla="*/ 9332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49"/>
                    </a:lnTo>
                    <a:lnTo>
                      <a:pt x="1021" y="3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2" name="Group 97">
              <a:extLst>
                <a:ext uri="{FF2B5EF4-FFF2-40B4-BE49-F238E27FC236}">
                  <a16:creationId xmlns:a16="http://schemas.microsoft.com/office/drawing/2014/main" id="{6ABE1765-E2D3-4D7A-A6B0-4456E60D4E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043328"/>
              <a:ext cx="648435" cy="222250"/>
              <a:chOff x="1163" y="9398"/>
              <a:chExt cx="1021" cy="350"/>
            </a:xfrm>
          </p:grpSpPr>
          <p:sp>
            <p:nvSpPr>
              <p:cNvPr id="180" name="Freeform 98">
                <a:extLst>
                  <a:ext uri="{FF2B5EF4-FFF2-40B4-BE49-F238E27FC236}">
                    <a16:creationId xmlns:a16="http://schemas.microsoft.com/office/drawing/2014/main" id="{0C0A57DC-1B03-45FF-AF30-E90E4C964C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398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9398 9398"/>
                  <a:gd name="T3" fmla="*/ 9398 h 350"/>
                  <a:gd name="T4" fmla="+- 0 1163 1163"/>
                  <a:gd name="T5" fmla="*/ T4 w 1021"/>
                  <a:gd name="T6" fmla="+- 0 9417 9398"/>
                  <a:gd name="T7" fmla="*/ 9417 h 350"/>
                  <a:gd name="T8" fmla="+- 0 2184 1163"/>
                  <a:gd name="T9" fmla="*/ T8 w 1021"/>
                  <a:gd name="T10" fmla="+- 0 9748 9398"/>
                  <a:gd name="T11" fmla="*/ 9748 h 350"/>
                  <a:gd name="T12" fmla="+- 0 2184 1163"/>
                  <a:gd name="T13" fmla="*/ T12 w 1021"/>
                  <a:gd name="T14" fmla="+- 0 9729 9398"/>
                  <a:gd name="T15" fmla="*/ 9729 h 350"/>
                  <a:gd name="T16" fmla="+- 0 1163 1163"/>
                  <a:gd name="T17" fmla="*/ T16 w 1021"/>
                  <a:gd name="T18" fmla="+- 0 9398 9398"/>
                  <a:gd name="T19" fmla="*/ 9398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3" name="Group 99">
              <a:extLst>
                <a:ext uri="{FF2B5EF4-FFF2-40B4-BE49-F238E27FC236}">
                  <a16:creationId xmlns:a16="http://schemas.microsoft.com/office/drawing/2014/main" id="{F0171B10-1F20-45EB-8CEA-D392F63ACD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085238"/>
              <a:ext cx="648435" cy="222250"/>
              <a:chOff x="1163" y="9464"/>
              <a:chExt cx="1021" cy="350"/>
            </a:xfrm>
          </p:grpSpPr>
          <p:sp>
            <p:nvSpPr>
              <p:cNvPr id="179" name="Freeform 100">
                <a:extLst>
                  <a:ext uri="{FF2B5EF4-FFF2-40B4-BE49-F238E27FC236}">
                    <a16:creationId xmlns:a16="http://schemas.microsoft.com/office/drawing/2014/main" id="{155FAF35-98F2-4587-AD30-D92510E48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464"/>
                <a:ext cx="1021" cy="350"/>
              </a:xfrm>
              <a:custGeom>
                <a:avLst/>
                <a:gdLst>
                  <a:gd name="T0" fmla="+- 0 1163 1163"/>
                  <a:gd name="T1" fmla="*/ T0 w 1021"/>
                  <a:gd name="T2" fmla="+- 0 9464 9464"/>
                  <a:gd name="T3" fmla="*/ 9464 h 350"/>
                  <a:gd name="T4" fmla="+- 0 1163 1163"/>
                  <a:gd name="T5" fmla="*/ T4 w 1021"/>
                  <a:gd name="T6" fmla="+- 0 9483 9464"/>
                  <a:gd name="T7" fmla="*/ 9483 h 350"/>
                  <a:gd name="T8" fmla="+- 0 2184 1163"/>
                  <a:gd name="T9" fmla="*/ T8 w 1021"/>
                  <a:gd name="T10" fmla="+- 0 9814 9464"/>
                  <a:gd name="T11" fmla="*/ 9814 h 350"/>
                  <a:gd name="T12" fmla="+- 0 2184 1163"/>
                  <a:gd name="T13" fmla="*/ T12 w 1021"/>
                  <a:gd name="T14" fmla="+- 0 9795 9464"/>
                  <a:gd name="T15" fmla="*/ 9795 h 350"/>
                  <a:gd name="T16" fmla="+- 0 1163 1163"/>
                  <a:gd name="T17" fmla="*/ T16 w 1021"/>
                  <a:gd name="T18" fmla="+- 0 9464 9464"/>
                  <a:gd name="T19" fmla="*/ 9464 h 35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1021" h="350">
                    <a:moveTo>
                      <a:pt x="0" y="0"/>
                    </a:moveTo>
                    <a:lnTo>
                      <a:pt x="0" y="19"/>
                    </a:lnTo>
                    <a:lnTo>
                      <a:pt x="1021" y="350"/>
                    </a:lnTo>
                    <a:lnTo>
                      <a:pt x="1021" y="3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4" name="Group 101">
              <a:extLst>
                <a:ext uri="{FF2B5EF4-FFF2-40B4-BE49-F238E27FC236}">
                  <a16:creationId xmlns:a16="http://schemas.microsoft.com/office/drawing/2014/main" id="{77E60B1B-DC89-4824-A02C-691278740E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127148"/>
              <a:ext cx="566507" cy="184150"/>
              <a:chOff x="1163" y="9530"/>
              <a:chExt cx="892" cy="290"/>
            </a:xfrm>
          </p:grpSpPr>
          <p:sp>
            <p:nvSpPr>
              <p:cNvPr id="178" name="Freeform 102">
                <a:extLst>
                  <a:ext uri="{FF2B5EF4-FFF2-40B4-BE49-F238E27FC236}">
                    <a16:creationId xmlns:a16="http://schemas.microsoft.com/office/drawing/2014/main" id="{AC7FD102-1E5A-4582-A809-97720CB977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530"/>
                <a:ext cx="892" cy="290"/>
              </a:xfrm>
              <a:custGeom>
                <a:avLst/>
                <a:gdLst>
                  <a:gd name="T0" fmla="+- 0 1163 1163"/>
                  <a:gd name="T1" fmla="*/ T0 w 892"/>
                  <a:gd name="T2" fmla="+- 0 9530 9530"/>
                  <a:gd name="T3" fmla="*/ 9530 h 290"/>
                  <a:gd name="T4" fmla="+- 0 1163 1163"/>
                  <a:gd name="T5" fmla="*/ T4 w 892"/>
                  <a:gd name="T6" fmla="+- 0 9549 9530"/>
                  <a:gd name="T7" fmla="*/ 9549 h 290"/>
                  <a:gd name="T8" fmla="+- 0 1996 1163"/>
                  <a:gd name="T9" fmla="*/ T8 w 892"/>
                  <a:gd name="T10" fmla="+- 0 9819 9530"/>
                  <a:gd name="T11" fmla="*/ 9819 h 290"/>
                  <a:gd name="T12" fmla="+- 0 2055 1163"/>
                  <a:gd name="T13" fmla="*/ T12 w 892"/>
                  <a:gd name="T14" fmla="+- 0 9819 9530"/>
                  <a:gd name="T15" fmla="*/ 9819 h 290"/>
                  <a:gd name="T16" fmla="+- 0 1163 1163"/>
                  <a:gd name="T17" fmla="*/ T16 w 892"/>
                  <a:gd name="T18" fmla="+- 0 9530 9530"/>
                  <a:gd name="T19" fmla="*/ 9530 h 29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892" h="290">
                    <a:moveTo>
                      <a:pt x="0" y="0"/>
                    </a:moveTo>
                    <a:lnTo>
                      <a:pt x="0" y="19"/>
                    </a:lnTo>
                    <a:lnTo>
                      <a:pt x="833" y="289"/>
                    </a:lnTo>
                    <a:lnTo>
                      <a:pt x="892" y="28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5" name="Group 103">
              <a:extLst>
                <a:ext uri="{FF2B5EF4-FFF2-40B4-BE49-F238E27FC236}">
                  <a16:creationId xmlns:a16="http://schemas.microsoft.com/office/drawing/2014/main" id="{43D7CBB0-46B7-443A-93BE-CD9F71DBF6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169058"/>
              <a:ext cx="436947" cy="141605"/>
              <a:chOff x="1163" y="9596"/>
              <a:chExt cx="688" cy="223"/>
            </a:xfrm>
          </p:grpSpPr>
          <p:sp>
            <p:nvSpPr>
              <p:cNvPr id="177" name="Freeform 104">
                <a:extLst>
                  <a:ext uri="{FF2B5EF4-FFF2-40B4-BE49-F238E27FC236}">
                    <a16:creationId xmlns:a16="http://schemas.microsoft.com/office/drawing/2014/main" id="{13881D1B-2AFB-4C68-B74B-1931E7CEE7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596"/>
                <a:ext cx="688" cy="223"/>
              </a:xfrm>
              <a:custGeom>
                <a:avLst/>
                <a:gdLst>
                  <a:gd name="T0" fmla="+- 0 1163 1163"/>
                  <a:gd name="T1" fmla="*/ T0 w 688"/>
                  <a:gd name="T2" fmla="+- 0 9596 9596"/>
                  <a:gd name="T3" fmla="*/ 9596 h 223"/>
                  <a:gd name="T4" fmla="+- 0 1163 1163"/>
                  <a:gd name="T5" fmla="*/ T4 w 688"/>
                  <a:gd name="T6" fmla="+- 0 9615 9596"/>
                  <a:gd name="T7" fmla="*/ 9615 h 223"/>
                  <a:gd name="T8" fmla="+- 0 1792 1163"/>
                  <a:gd name="T9" fmla="*/ T8 w 688"/>
                  <a:gd name="T10" fmla="+- 0 9819 9596"/>
                  <a:gd name="T11" fmla="*/ 9819 h 223"/>
                  <a:gd name="T12" fmla="+- 0 1851 1163"/>
                  <a:gd name="T13" fmla="*/ T12 w 688"/>
                  <a:gd name="T14" fmla="+- 0 9819 9596"/>
                  <a:gd name="T15" fmla="*/ 9819 h 223"/>
                  <a:gd name="T16" fmla="+- 0 1163 1163"/>
                  <a:gd name="T17" fmla="*/ T16 w 688"/>
                  <a:gd name="T18" fmla="+- 0 9596 9596"/>
                  <a:gd name="T19" fmla="*/ 9596 h 22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688" h="223">
                    <a:moveTo>
                      <a:pt x="0" y="0"/>
                    </a:moveTo>
                    <a:lnTo>
                      <a:pt x="0" y="19"/>
                    </a:lnTo>
                    <a:lnTo>
                      <a:pt x="629" y="223"/>
                    </a:lnTo>
                    <a:lnTo>
                      <a:pt x="688" y="2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6" name="Group 105">
              <a:extLst>
                <a:ext uri="{FF2B5EF4-FFF2-40B4-BE49-F238E27FC236}">
                  <a16:creationId xmlns:a16="http://schemas.microsoft.com/office/drawing/2014/main" id="{1E165771-7FED-4E37-B2E0-F231F56D9E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210968"/>
              <a:ext cx="307387" cy="99695"/>
              <a:chOff x="1163" y="9662"/>
              <a:chExt cx="484" cy="157"/>
            </a:xfrm>
          </p:grpSpPr>
          <p:sp>
            <p:nvSpPr>
              <p:cNvPr id="176" name="Freeform 106">
                <a:extLst>
                  <a:ext uri="{FF2B5EF4-FFF2-40B4-BE49-F238E27FC236}">
                    <a16:creationId xmlns:a16="http://schemas.microsoft.com/office/drawing/2014/main" id="{060E01F0-4BB6-44DE-B776-A162F4C3F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662"/>
                <a:ext cx="484" cy="157"/>
              </a:xfrm>
              <a:custGeom>
                <a:avLst/>
                <a:gdLst>
                  <a:gd name="T0" fmla="+- 0 1163 1163"/>
                  <a:gd name="T1" fmla="*/ T0 w 484"/>
                  <a:gd name="T2" fmla="+- 0 9662 9662"/>
                  <a:gd name="T3" fmla="*/ 9662 h 157"/>
                  <a:gd name="T4" fmla="+- 0 1163 1163"/>
                  <a:gd name="T5" fmla="*/ T4 w 484"/>
                  <a:gd name="T6" fmla="+- 0 9681 9662"/>
                  <a:gd name="T7" fmla="*/ 9681 h 157"/>
                  <a:gd name="T8" fmla="+- 0 1588 1163"/>
                  <a:gd name="T9" fmla="*/ T8 w 484"/>
                  <a:gd name="T10" fmla="+- 0 9819 9662"/>
                  <a:gd name="T11" fmla="*/ 9819 h 157"/>
                  <a:gd name="T12" fmla="+- 0 1647 1163"/>
                  <a:gd name="T13" fmla="*/ T12 w 484"/>
                  <a:gd name="T14" fmla="+- 0 9819 9662"/>
                  <a:gd name="T15" fmla="*/ 9819 h 157"/>
                  <a:gd name="T16" fmla="+- 0 1163 1163"/>
                  <a:gd name="T17" fmla="*/ T16 w 484"/>
                  <a:gd name="T18" fmla="+- 0 9662 9662"/>
                  <a:gd name="T19" fmla="*/ 9662 h 15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484" h="157">
                    <a:moveTo>
                      <a:pt x="0" y="0"/>
                    </a:moveTo>
                    <a:lnTo>
                      <a:pt x="0" y="19"/>
                    </a:lnTo>
                    <a:lnTo>
                      <a:pt x="425" y="157"/>
                    </a:lnTo>
                    <a:lnTo>
                      <a:pt x="484" y="1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7" name="Group 107">
              <a:extLst>
                <a:ext uri="{FF2B5EF4-FFF2-40B4-BE49-F238E27FC236}">
                  <a16:creationId xmlns:a16="http://schemas.microsoft.com/office/drawing/2014/main" id="{52EEAEFD-7C8D-4D2E-A5A9-FD7EC7E2BE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253513"/>
              <a:ext cx="177827" cy="57785"/>
              <a:chOff x="1163" y="9729"/>
              <a:chExt cx="280" cy="91"/>
            </a:xfrm>
          </p:grpSpPr>
          <p:sp>
            <p:nvSpPr>
              <p:cNvPr id="175" name="Freeform 108">
                <a:extLst>
                  <a:ext uri="{FF2B5EF4-FFF2-40B4-BE49-F238E27FC236}">
                    <a16:creationId xmlns:a16="http://schemas.microsoft.com/office/drawing/2014/main" id="{24F7BB21-65CF-48C7-AFCD-3746F4F1DD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729"/>
                <a:ext cx="280" cy="91"/>
              </a:xfrm>
              <a:custGeom>
                <a:avLst/>
                <a:gdLst>
                  <a:gd name="T0" fmla="+- 0 1163 1163"/>
                  <a:gd name="T1" fmla="*/ T0 w 280"/>
                  <a:gd name="T2" fmla="+- 0 9729 9729"/>
                  <a:gd name="T3" fmla="*/ 9729 h 91"/>
                  <a:gd name="T4" fmla="+- 0 1163 1163"/>
                  <a:gd name="T5" fmla="*/ T4 w 280"/>
                  <a:gd name="T6" fmla="+- 0 9748 9729"/>
                  <a:gd name="T7" fmla="*/ 9748 h 91"/>
                  <a:gd name="T8" fmla="+- 0 1384 1163"/>
                  <a:gd name="T9" fmla="*/ T8 w 280"/>
                  <a:gd name="T10" fmla="+- 0 9819 9729"/>
                  <a:gd name="T11" fmla="*/ 9819 h 91"/>
                  <a:gd name="T12" fmla="+- 0 1443 1163"/>
                  <a:gd name="T13" fmla="*/ T12 w 280"/>
                  <a:gd name="T14" fmla="+- 0 9819 9729"/>
                  <a:gd name="T15" fmla="*/ 9819 h 91"/>
                  <a:gd name="T16" fmla="+- 0 1163 1163"/>
                  <a:gd name="T17" fmla="*/ T16 w 280"/>
                  <a:gd name="T18" fmla="+- 0 9729 9729"/>
                  <a:gd name="T19" fmla="*/ 9729 h 9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280" h="91">
                    <a:moveTo>
                      <a:pt x="0" y="0"/>
                    </a:moveTo>
                    <a:lnTo>
                      <a:pt x="0" y="19"/>
                    </a:lnTo>
                    <a:lnTo>
                      <a:pt x="221" y="90"/>
                    </a:lnTo>
                    <a:lnTo>
                      <a:pt x="280" y="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8" name="Group 109">
              <a:extLst>
                <a:ext uri="{FF2B5EF4-FFF2-40B4-BE49-F238E27FC236}">
                  <a16:creationId xmlns:a16="http://schemas.microsoft.com/office/drawing/2014/main" id="{D6DC99A2-E693-4AE1-A809-849DA4EA7F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683" y="8295423"/>
              <a:ext cx="48267" cy="15875"/>
              <a:chOff x="1163" y="9795"/>
              <a:chExt cx="76" cy="25"/>
            </a:xfrm>
          </p:grpSpPr>
          <p:sp>
            <p:nvSpPr>
              <p:cNvPr id="174" name="Freeform 110">
                <a:extLst>
                  <a:ext uri="{FF2B5EF4-FFF2-40B4-BE49-F238E27FC236}">
                    <a16:creationId xmlns:a16="http://schemas.microsoft.com/office/drawing/2014/main" id="{F48AD55F-2885-4163-8CB3-0D95FE458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" y="9795"/>
                <a:ext cx="76" cy="25"/>
              </a:xfrm>
              <a:custGeom>
                <a:avLst/>
                <a:gdLst>
                  <a:gd name="T0" fmla="+- 0 1163 1163"/>
                  <a:gd name="T1" fmla="*/ T0 w 76"/>
                  <a:gd name="T2" fmla="+- 0 9795 9795"/>
                  <a:gd name="T3" fmla="*/ 9795 h 25"/>
                  <a:gd name="T4" fmla="+- 0 1163 1163"/>
                  <a:gd name="T5" fmla="*/ T4 w 76"/>
                  <a:gd name="T6" fmla="+- 0 9814 9795"/>
                  <a:gd name="T7" fmla="*/ 9814 h 25"/>
                  <a:gd name="T8" fmla="+- 0 1180 1163"/>
                  <a:gd name="T9" fmla="*/ T8 w 76"/>
                  <a:gd name="T10" fmla="+- 0 9819 9795"/>
                  <a:gd name="T11" fmla="*/ 9819 h 25"/>
                  <a:gd name="T12" fmla="+- 0 1239 1163"/>
                  <a:gd name="T13" fmla="*/ T12 w 76"/>
                  <a:gd name="T14" fmla="+- 0 9819 9795"/>
                  <a:gd name="T15" fmla="*/ 9819 h 25"/>
                  <a:gd name="T16" fmla="+- 0 1163 1163"/>
                  <a:gd name="T17" fmla="*/ T16 w 76"/>
                  <a:gd name="T18" fmla="+- 0 9795 9795"/>
                  <a:gd name="T19" fmla="*/ 9795 h 25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76" h="25">
                    <a:moveTo>
                      <a:pt x="0" y="0"/>
                    </a:moveTo>
                    <a:lnTo>
                      <a:pt x="0" y="19"/>
                    </a:lnTo>
                    <a:lnTo>
                      <a:pt x="17" y="24"/>
                    </a:lnTo>
                    <a:lnTo>
                      <a:pt x="76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69" name="Group 111">
              <a:extLst>
                <a:ext uri="{FF2B5EF4-FFF2-40B4-BE49-F238E27FC236}">
                  <a16:creationId xmlns:a16="http://schemas.microsoft.com/office/drawing/2014/main" id="{61E43B1A-51D7-4114-9223-FEFFCB097A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5574" y="7883943"/>
              <a:ext cx="411543" cy="427355"/>
              <a:chOff x="1536" y="9147"/>
              <a:chExt cx="648" cy="673"/>
            </a:xfrm>
          </p:grpSpPr>
          <p:sp>
            <p:nvSpPr>
              <p:cNvPr id="172" name="Freeform 112">
                <a:extLst>
                  <a:ext uri="{FF2B5EF4-FFF2-40B4-BE49-F238E27FC236}">
                    <a16:creationId xmlns:a16="http://schemas.microsoft.com/office/drawing/2014/main" id="{42356BBC-5F29-432B-9566-012ECD1CD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9147"/>
                <a:ext cx="648" cy="673"/>
              </a:xfrm>
              <a:custGeom>
                <a:avLst/>
                <a:gdLst>
                  <a:gd name="T0" fmla="+- 0 2184 1536"/>
                  <a:gd name="T1" fmla="*/ T0 w 648"/>
                  <a:gd name="T2" fmla="+- 0 9147 9147"/>
                  <a:gd name="T3" fmla="*/ 9147 h 673"/>
                  <a:gd name="T4" fmla="+- 0 1669 1536"/>
                  <a:gd name="T5" fmla="*/ T4 w 648"/>
                  <a:gd name="T6" fmla="+- 0 9147 9147"/>
                  <a:gd name="T7" fmla="*/ 9147 h 673"/>
                  <a:gd name="T8" fmla="+- 0 1536 1536"/>
                  <a:gd name="T9" fmla="*/ T8 w 648"/>
                  <a:gd name="T10" fmla="+- 0 9819 9147"/>
                  <a:gd name="T11" fmla="*/ 9819 h 673"/>
                  <a:gd name="T12" fmla="+- 0 1914 1536"/>
                  <a:gd name="T13" fmla="*/ T12 w 648"/>
                  <a:gd name="T14" fmla="+- 0 9819 9147"/>
                  <a:gd name="T15" fmla="*/ 9819 h 673"/>
                  <a:gd name="T16" fmla="+- 0 2003 1536"/>
                  <a:gd name="T17" fmla="*/ T16 w 648"/>
                  <a:gd name="T18" fmla="+- 0 9268 9147"/>
                  <a:gd name="T19" fmla="*/ 9268 h 673"/>
                  <a:gd name="T20" fmla="+- 0 2184 1536"/>
                  <a:gd name="T21" fmla="*/ T20 w 648"/>
                  <a:gd name="T22" fmla="+- 0 9268 9147"/>
                  <a:gd name="T23" fmla="*/ 9268 h 673"/>
                  <a:gd name="T24" fmla="+- 0 2184 1536"/>
                  <a:gd name="T25" fmla="*/ T24 w 648"/>
                  <a:gd name="T26" fmla="+- 0 9147 9147"/>
                  <a:gd name="T27" fmla="*/ 9147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</a:cxnLst>
                <a:rect l="0" t="0" r="r" b="b"/>
                <a:pathLst>
                  <a:path w="648" h="673">
                    <a:moveTo>
                      <a:pt x="648" y="0"/>
                    </a:moveTo>
                    <a:lnTo>
                      <a:pt x="133" y="0"/>
                    </a:lnTo>
                    <a:lnTo>
                      <a:pt x="0" y="672"/>
                    </a:lnTo>
                    <a:lnTo>
                      <a:pt x="378" y="672"/>
                    </a:lnTo>
                    <a:lnTo>
                      <a:pt x="467" y="121"/>
                    </a:lnTo>
                    <a:lnTo>
                      <a:pt x="648" y="121"/>
                    </a:lnTo>
                    <a:lnTo>
                      <a:pt x="648" y="0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  <p:sp>
            <p:nvSpPr>
              <p:cNvPr id="173" name="Freeform 113">
                <a:extLst>
                  <a:ext uri="{FF2B5EF4-FFF2-40B4-BE49-F238E27FC236}">
                    <a16:creationId xmlns:a16="http://schemas.microsoft.com/office/drawing/2014/main" id="{892A570D-1018-4C30-91D6-D5AC9796EC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9147"/>
                <a:ext cx="648" cy="673"/>
              </a:xfrm>
              <a:custGeom>
                <a:avLst/>
                <a:gdLst>
                  <a:gd name="T0" fmla="+- 0 2184 1536"/>
                  <a:gd name="T1" fmla="*/ T0 w 648"/>
                  <a:gd name="T2" fmla="+- 0 9268 9147"/>
                  <a:gd name="T3" fmla="*/ 9268 h 673"/>
                  <a:gd name="T4" fmla="+- 0 2003 1536"/>
                  <a:gd name="T5" fmla="*/ T4 w 648"/>
                  <a:gd name="T6" fmla="+- 0 9268 9147"/>
                  <a:gd name="T7" fmla="*/ 9268 h 673"/>
                  <a:gd name="T8" fmla="+- 0 2083 1536"/>
                  <a:gd name="T9" fmla="*/ T8 w 648"/>
                  <a:gd name="T10" fmla="+- 0 9819 9147"/>
                  <a:gd name="T11" fmla="*/ 9819 h 673"/>
                  <a:gd name="T12" fmla="+- 0 2184 1536"/>
                  <a:gd name="T13" fmla="*/ T12 w 648"/>
                  <a:gd name="T14" fmla="+- 0 9819 9147"/>
                  <a:gd name="T15" fmla="*/ 9819 h 673"/>
                  <a:gd name="T16" fmla="+- 0 2184 1536"/>
                  <a:gd name="T17" fmla="*/ T16 w 648"/>
                  <a:gd name="T18" fmla="+- 0 9268 9147"/>
                  <a:gd name="T19" fmla="*/ 9268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648" h="673">
                    <a:moveTo>
                      <a:pt x="648" y="121"/>
                    </a:moveTo>
                    <a:lnTo>
                      <a:pt x="467" y="121"/>
                    </a:lnTo>
                    <a:lnTo>
                      <a:pt x="547" y="672"/>
                    </a:lnTo>
                    <a:lnTo>
                      <a:pt x="648" y="672"/>
                    </a:lnTo>
                    <a:lnTo>
                      <a:pt x="648" y="121"/>
                    </a:lnTo>
                    <a:close/>
                  </a:path>
                </a:pathLst>
              </a:custGeom>
              <a:solidFill>
                <a:srgbClr val="0064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grpSp>
          <p:nvGrpSpPr>
            <p:cNvPr id="170" name="Group 114">
              <a:extLst>
                <a:ext uri="{FF2B5EF4-FFF2-40B4-BE49-F238E27FC236}">
                  <a16:creationId xmlns:a16="http://schemas.microsoft.com/office/drawing/2014/main" id="{29F1DBE5-2369-423F-83B1-98AD35F963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7697" y="7883943"/>
              <a:ext cx="199421" cy="427355"/>
              <a:chOff x="1870" y="9147"/>
              <a:chExt cx="314" cy="673"/>
            </a:xfrm>
          </p:grpSpPr>
          <p:sp>
            <p:nvSpPr>
              <p:cNvPr id="171" name="Freeform 115">
                <a:extLst>
                  <a:ext uri="{FF2B5EF4-FFF2-40B4-BE49-F238E27FC236}">
                    <a16:creationId xmlns:a16="http://schemas.microsoft.com/office/drawing/2014/main" id="{68384106-1291-4344-9593-3CEEEA1C1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0" y="9147"/>
                <a:ext cx="314" cy="673"/>
              </a:xfrm>
              <a:custGeom>
                <a:avLst/>
                <a:gdLst>
                  <a:gd name="T0" fmla="+- 0 2184 1870"/>
                  <a:gd name="T1" fmla="*/ T0 w 314"/>
                  <a:gd name="T2" fmla="+- 0 9147 9147"/>
                  <a:gd name="T3" fmla="*/ 9147 h 673"/>
                  <a:gd name="T4" fmla="+- 0 2003 1870"/>
                  <a:gd name="T5" fmla="*/ T4 w 314"/>
                  <a:gd name="T6" fmla="+- 0 9147 9147"/>
                  <a:gd name="T7" fmla="*/ 9147 h 673"/>
                  <a:gd name="T8" fmla="+- 0 1870 1870"/>
                  <a:gd name="T9" fmla="*/ T8 w 314"/>
                  <a:gd name="T10" fmla="+- 0 9819 9147"/>
                  <a:gd name="T11" fmla="*/ 9819 h 673"/>
                  <a:gd name="T12" fmla="+- 0 2184 1870"/>
                  <a:gd name="T13" fmla="*/ T12 w 314"/>
                  <a:gd name="T14" fmla="+- 0 9819 9147"/>
                  <a:gd name="T15" fmla="*/ 9819 h 673"/>
                  <a:gd name="T16" fmla="+- 0 2184 1870"/>
                  <a:gd name="T17" fmla="*/ T16 w 314"/>
                  <a:gd name="T18" fmla="+- 0 9147 9147"/>
                  <a:gd name="T19" fmla="*/ 9147 h 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</a:cxnLst>
                <a:rect l="0" t="0" r="r" b="b"/>
                <a:pathLst>
                  <a:path w="314" h="673">
                    <a:moveTo>
                      <a:pt x="314" y="0"/>
                    </a:moveTo>
                    <a:lnTo>
                      <a:pt x="133" y="0"/>
                    </a:lnTo>
                    <a:lnTo>
                      <a:pt x="0" y="672"/>
                    </a:lnTo>
                    <a:lnTo>
                      <a:pt x="314" y="672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C2D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</p:grpSp>
      <p:grpSp>
        <p:nvGrpSpPr>
          <p:cNvPr id="193" name="Group 120">
            <a:extLst>
              <a:ext uri="{FF2B5EF4-FFF2-40B4-BE49-F238E27FC236}">
                <a16:creationId xmlns:a16="http://schemas.microsoft.com/office/drawing/2014/main" id="{D46534D3-E0CF-489B-A4CA-A09BDB781A76}"/>
              </a:ext>
            </a:extLst>
          </p:cNvPr>
          <p:cNvGrpSpPr>
            <a:grpSpLocks/>
          </p:cNvGrpSpPr>
          <p:nvPr/>
        </p:nvGrpSpPr>
        <p:grpSpPr bwMode="auto">
          <a:xfrm>
            <a:off x="6091893" y="9336696"/>
            <a:ext cx="792000" cy="576000"/>
            <a:chOff x="9026" y="9432"/>
            <a:chExt cx="1859" cy="1501"/>
          </a:xfrm>
          <a:solidFill>
            <a:srgbClr val="D4DC62"/>
          </a:solidFill>
        </p:grpSpPr>
        <p:sp>
          <p:nvSpPr>
            <p:cNvPr id="194" name="Freeform 121">
              <a:extLst>
                <a:ext uri="{FF2B5EF4-FFF2-40B4-BE49-F238E27FC236}">
                  <a16:creationId xmlns:a16="http://schemas.microsoft.com/office/drawing/2014/main" id="{E7F3675A-5851-4833-B95E-35A0915FCF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10820 9026"/>
                <a:gd name="T1" fmla="*/ T0 w 1859"/>
                <a:gd name="T2" fmla="+- 0 9448 9432"/>
                <a:gd name="T3" fmla="*/ 9448 h 1501"/>
                <a:gd name="T4" fmla="+- 0 10802 9026"/>
                <a:gd name="T5" fmla="*/ T4 w 1859"/>
                <a:gd name="T6" fmla="+- 0 9460 9432"/>
                <a:gd name="T7" fmla="*/ 9460 h 1501"/>
                <a:gd name="T8" fmla="+- 0 10786 9026"/>
                <a:gd name="T9" fmla="*/ T8 w 1859"/>
                <a:gd name="T10" fmla="+- 0 9472 9432"/>
                <a:gd name="T11" fmla="*/ 9472 h 1501"/>
                <a:gd name="T12" fmla="+- 0 10777 9026"/>
                <a:gd name="T13" fmla="*/ T12 w 1859"/>
                <a:gd name="T14" fmla="+- 0 9487 9432"/>
                <a:gd name="T15" fmla="*/ 9487 h 1501"/>
                <a:gd name="T16" fmla="+- 0 10759 9026"/>
                <a:gd name="T17" fmla="*/ T16 w 1859"/>
                <a:gd name="T18" fmla="+- 0 9499 9432"/>
                <a:gd name="T19" fmla="*/ 9499 h 1501"/>
                <a:gd name="T20" fmla="+- 0 10737 9026"/>
                <a:gd name="T21" fmla="*/ T20 w 1859"/>
                <a:gd name="T22" fmla="+- 0 9510 9432"/>
                <a:gd name="T23" fmla="*/ 9510 h 1501"/>
                <a:gd name="T24" fmla="+- 0 10715 9026"/>
                <a:gd name="T25" fmla="*/ T24 w 1859"/>
                <a:gd name="T26" fmla="+- 0 9519 9432"/>
                <a:gd name="T27" fmla="*/ 9519 h 1501"/>
                <a:gd name="T28" fmla="+- 0 10695 9026"/>
                <a:gd name="T29" fmla="*/ T28 w 1859"/>
                <a:gd name="T30" fmla="+- 0 9527 9432"/>
                <a:gd name="T31" fmla="*/ 9527 h 1501"/>
                <a:gd name="T32" fmla="+- 0 10676 9026"/>
                <a:gd name="T33" fmla="*/ T32 w 1859"/>
                <a:gd name="T34" fmla="+- 0 9538 9432"/>
                <a:gd name="T35" fmla="*/ 9538 h 1501"/>
                <a:gd name="T36" fmla="+- 0 10624 9026"/>
                <a:gd name="T37" fmla="*/ T36 w 1859"/>
                <a:gd name="T38" fmla="+- 0 9574 9432"/>
                <a:gd name="T39" fmla="*/ 9574 h 1501"/>
                <a:gd name="T40" fmla="+- 0 10581 9026"/>
                <a:gd name="T41" fmla="*/ T40 w 1859"/>
                <a:gd name="T42" fmla="+- 0 9609 9432"/>
                <a:gd name="T43" fmla="*/ 9609 h 1501"/>
                <a:gd name="T44" fmla="+- 0 10517 9026"/>
                <a:gd name="T45" fmla="*/ T44 w 1859"/>
                <a:gd name="T46" fmla="+- 0 9661 9432"/>
                <a:gd name="T47" fmla="*/ 9661 h 1501"/>
                <a:gd name="T48" fmla="+- 0 10470 9026"/>
                <a:gd name="T49" fmla="*/ T48 w 1859"/>
                <a:gd name="T50" fmla="+- 0 9699 9432"/>
                <a:gd name="T51" fmla="*/ 9699 h 1501"/>
                <a:gd name="T52" fmla="+- 0 10424 9026"/>
                <a:gd name="T53" fmla="*/ T52 w 1859"/>
                <a:gd name="T54" fmla="+- 0 9738 9432"/>
                <a:gd name="T55" fmla="*/ 9738 h 1501"/>
                <a:gd name="T56" fmla="+- 0 10367 9026"/>
                <a:gd name="T57" fmla="*/ T56 w 1859"/>
                <a:gd name="T58" fmla="+- 0 9790 9432"/>
                <a:gd name="T59" fmla="*/ 9790 h 1501"/>
                <a:gd name="T60" fmla="+- 0 10321 9026"/>
                <a:gd name="T61" fmla="*/ T60 w 1859"/>
                <a:gd name="T62" fmla="+- 0 9838 9432"/>
                <a:gd name="T63" fmla="*/ 9838 h 1501"/>
                <a:gd name="T64" fmla="+- 0 10273 9026"/>
                <a:gd name="T65" fmla="*/ T64 w 1859"/>
                <a:gd name="T66" fmla="+- 0 9890 9432"/>
                <a:gd name="T67" fmla="*/ 9890 h 1501"/>
                <a:gd name="T68" fmla="+- 0 10225 9026"/>
                <a:gd name="T69" fmla="*/ T68 w 1859"/>
                <a:gd name="T70" fmla="+- 0 9945 9432"/>
                <a:gd name="T71" fmla="*/ 9945 h 1501"/>
                <a:gd name="T72" fmla="+- 0 10176 9026"/>
                <a:gd name="T73" fmla="*/ T72 w 1859"/>
                <a:gd name="T74" fmla="+- 0 10003 9432"/>
                <a:gd name="T75" fmla="*/ 10003 h 1501"/>
                <a:gd name="T76" fmla="+- 0 10129 9026"/>
                <a:gd name="T77" fmla="*/ T76 w 1859"/>
                <a:gd name="T78" fmla="+- 0 10062 9432"/>
                <a:gd name="T79" fmla="*/ 10062 h 1501"/>
                <a:gd name="T80" fmla="+- 0 10083 9026"/>
                <a:gd name="T81" fmla="*/ T80 w 1859"/>
                <a:gd name="T82" fmla="+- 0 10122 9432"/>
                <a:gd name="T83" fmla="*/ 10122 h 1501"/>
                <a:gd name="T84" fmla="+- 0 10039 9026"/>
                <a:gd name="T85" fmla="*/ T84 w 1859"/>
                <a:gd name="T86" fmla="+- 0 10182 9432"/>
                <a:gd name="T87" fmla="*/ 10182 h 1501"/>
                <a:gd name="T88" fmla="+- 0 9998 9026"/>
                <a:gd name="T89" fmla="*/ T88 w 1859"/>
                <a:gd name="T90" fmla="+- 0 10241 9432"/>
                <a:gd name="T91" fmla="*/ 10241 h 1501"/>
                <a:gd name="T92" fmla="+- 0 9960 9026"/>
                <a:gd name="T93" fmla="*/ T92 w 1859"/>
                <a:gd name="T94" fmla="+- 0 10297 9432"/>
                <a:gd name="T95" fmla="*/ 10297 h 1501"/>
                <a:gd name="T96" fmla="+- 0 9928 9026"/>
                <a:gd name="T97" fmla="*/ T96 w 1859"/>
                <a:gd name="T98" fmla="+- 0 10351 9432"/>
                <a:gd name="T99" fmla="*/ 10351 h 1501"/>
                <a:gd name="T100" fmla="+- 0 9896 9026"/>
                <a:gd name="T101" fmla="*/ T100 w 1859"/>
                <a:gd name="T102" fmla="+- 0 10406 9432"/>
                <a:gd name="T103" fmla="*/ 10406 h 1501"/>
                <a:gd name="T104" fmla="+- 0 9866 9026"/>
                <a:gd name="T105" fmla="*/ T104 w 1859"/>
                <a:gd name="T106" fmla="+- 0 10462 9432"/>
                <a:gd name="T107" fmla="*/ 10462 h 1501"/>
                <a:gd name="T108" fmla="+- 0 9838 9026"/>
                <a:gd name="T109" fmla="*/ T108 w 1859"/>
                <a:gd name="T110" fmla="+- 0 10517 9432"/>
                <a:gd name="T111" fmla="*/ 10517 h 1501"/>
                <a:gd name="T112" fmla="+- 0 9811 9026"/>
                <a:gd name="T113" fmla="*/ T112 w 1859"/>
                <a:gd name="T114" fmla="+- 0 10573 9432"/>
                <a:gd name="T115" fmla="*/ 10573 h 1501"/>
                <a:gd name="T116" fmla="+- 0 9785 9026"/>
                <a:gd name="T117" fmla="*/ T116 w 1859"/>
                <a:gd name="T118" fmla="+- 0 10629 9432"/>
                <a:gd name="T119" fmla="*/ 10629 h 1501"/>
                <a:gd name="T120" fmla="+- 0 9760 9026"/>
                <a:gd name="T121" fmla="*/ T120 w 1859"/>
                <a:gd name="T122" fmla="+- 0 10686 9432"/>
                <a:gd name="T123" fmla="*/ 10686 h 1501"/>
                <a:gd name="T124" fmla="+- 0 9735 9026"/>
                <a:gd name="T125" fmla="*/ T124 w 1859"/>
                <a:gd name="T126" fmla="+- 0 10743 9432"/>
                <a:gd name="T127" fmla="*/ 10743 h 1501"/>
                <a:gd name="T128" fmla="+- 0 9712 9026"/>
                <a:gd name="T129" fmla="*/ T128 w 1859"/>
                <a:gd name="T130" fmla="+- 0 10800 9432"/>
                <a:gd name="T131" fmla="*/ 10800 h 1501"/>
                <a:gd name="T132" fmla="+- 0 9689 9026"/>
                <a:gd name="T133" fmla="*/ T132 w 1859"/>
                <a:gd name="T134" fmla="+- 0 10858 9432"/>
                <a:gd name="T135" fmla="*/ 10858 h 1501"/>
                <a:gd name="T136" fmla="+- 0 9663 9026"/>
                <a:gd name="T137" fmla="*/ T136 w 1859"/>
                <a:gd name="T138" fmla="+- 0 10925 9432"/>
                <a:gd name="T139" fmla="*/ 10925 h 1501"/>
                <a:gd name="T140" fmla="+- 0 9661 9026"/>
                <a:gd name="T141" fmla="*/ T140 w 1859"/>
                <a:gd name="T142" fmla="+- 0 10932 9432"/>
                <a:gd name="T143" fmla="*/ 10932 h 1501"/>
                <a:gd name="T144" fmla="+- 0 10016 9026"/>
                <a:gd name="T145" fmla="*/ T144 w 1859"/>
                <a:gd name="T146" fmla="+- 0 10932 9432"/>
                <a:gd name="T147" fmla="*/ 10932 h 1501"/>
                <a:gd name="T148" fmla="+- 0 10020 9026"/>
                <a:gd name="T149" fmla="*/ T148 w 1859"/>
                <a:gd name="T150" fmla="+- 0 10916 9432"/>
                <a:gd name="T151" fmla="*/ 10916 h 1501"/>
                <a:gd name="T152" fmla="+- 0 10049 9026"/>
                <a:gd name="T153" fmla="*/ T152 w 1859"/>
                <a:gd name="T154" fmla="+- 0 10829 9432"/>
                <a:gd name="T155" fmla="*/ 10829 h 1501"/>
                <a:gd name="T156" fmla="+- 0 10079 9026"/>
                <a:gd name="T157" fmla="*/ T156 w 1859"/>
                <a:gd name="T158" fmla="+- 0 10745 9432"/>
                <a:gd name="T159" fmla="*/ 10745 h 1501"/>
                <a:gd name="T160" fmla="+- 0 10111 9026"/>
                <a:gd name="T161" fmla="*/ T160 w 1859"/>
                <a:gd name="T162" fmla="+- 0 10663 9432"/>
                <a:gd name="T163" fmla="*/ 10663 h 1501"/>
                <a:gd name="T164" fmla="+- 0 10146 9026"/>
                <a:gd name="T165" fmla="*/ T164 w 1859"/>
                <a:gd name="T166" fmla="+- 0 10585 9432"/>
                <a:gd name="T167" fmla="*/ 10585 h 1501"/>
                <a:gd name="T168" fmla="+- 0 10182 9026"/>
                <a:gd name="T169" fmla="*/ T168 w 1859"/>
                <a:gd name="T170" fmla="+- 0 10509 9432"/>
                <a:gd name="T171" fmla="*/ 10509 h 1501"/>
                <a:gd name="T172" fmla="+- 0 10221 9026"/>
                <a:gd name="T173" fmla="*/ T172 w 1859"/>
                <a:gd name="T174" fmla="+- 0 10437 9432"/>
                <a:gd name="T175" fmla="*/ 10437 h 1501"/>
                <a:gd name="T176" fmla="+- 0 10262 9026"/>
                <a:gd name="T177" fmla="*/ T176 w 1859"/>
                <a:gd name="T178" fmla="+- 0 10366 9432"/>
                <a:gd name="T179" fmla="*/ 10366 h 1501"/>
                <a:gd name="T180" fmla="+- 0 10304 9026"/>
                <a:gd name="T181" fmla="*/ T180 w 1859"/>
                <a:gd name="T182" fmla="+- 0 10298 9432"/>
                <a:gd name="T183" fmla="*/ 10298 h 1501"/>
                <a:gd name="T184" fmla="+- 0 10349 9026"/>
                <a:gd name="T185" fmla="*/ T184 w 1859"/>
                <a:gd name="T186" fmla="+- 0 10233 9432"/>
                <a:gd name="T187" fmla="*/ 10233 h 1501"/>
                <a:gd name="T188" fmla="+- 0 10395 9026"/>
                <a:gd name="T189" fmla="*/ T188 w 1859"/>
                <a:gd name="T190" fmla="+- 0 10169 9432"/>
                <a:gd name="T191" fmla="*/ 10169 h 1501"/>
                <a:gd name="T192" fmla="+- 0 10444 9026"/>
                <a:gd name="T193" fmla="*/ T192 w 1859"/>
                <a:gd name="T194" fmla="+- 0 10108 9432"/>
                <a:gd name="T195" fmla="*/ 10108 h 1501"/>
                <a:gd name="T196" fmla="+- 0 10494 9026"/>
                <a:gd name="T197" fmla="*/ T196 w 1859"/>
                <a:gd name="T198" fmla="+- 0 10049 9432"/>
                <a:gd name="T199" fmla="*/ 10049 h 1501"/>
                <a:gd name="T200" fmla="+- 0 10547 9026"/>
                <a:gd name="T201" fmla="*/ T200 w 1859"/>
                <a:gd name="T202" fmla="+- 0 9991 9432"/>
                <a:gd name="T203" fmla="*/ 9991 h 1501"/>
                <a:gd name="T204" fmla="+- 0 10601 9026"/>
                <a:gd name="T205" fmla="*/ T204 w 1859"/>
                <a:gd name="T206" fmla="+- 0 9935 9432"/>
                <a:gd name="T207" fmla="*/ 9935 h 1501"/>
                <a:gd name="T208" fmla="+- 0 10657 9026"/>
                <a:gd name="T209" fmla="*/ T208 w 1859"/>
                <a:gd name="T210" fmla="+- 0 9881 9432"/>
                <a:gd name="T211" fmla="*/ 9881 h 1501"/>
                <a:gd name="T212" fmla="+- 0 10716 9026"/>
                <a:gd name="T213" fmla="*/ T212 w 1859"/>
                <a:gd name="T214" fmla="+- 0 9828 9432"/>
                <a:gd name="T215" fmla="*/ 9828 h 1501"/>
                <a:gd name="T216" fmla="+- 0 10776 9026"/>
                <a:gd name="T217" fmla="*/ T216 w 1859"/>
                <a:gd name="T218" fmla="+- 0 9777 9432"/>
                <a:gd name="T219" fmla="*/ 9777 h 1501"/>
                <a:gd name="T220" fmla="+- 0 10837 9026"/>
                <a:gd name="T221" fmla="*/ T220 w 1859"/>
                <a:gd name="T222" fmla="+- 0 9726 9432"/>
                <a:gd name="T223" fmla="*/ 9726 h 1501"/>
                <a:gd name="T224" fmla="+- 0 10884 9026"/>
                <a:gd name="T225" fmla="*/ T224 w 1859"/>
                <a:gd name="T226" fmla="+- 0 9691 9432"/>
                <a:gd name="T227" fmla="*/ 9691 h 1501"/>
                <a:gd name="T228" fmla="+- 0 10884 9026"/>
                <a:gd name="T229" fmla="*/ T228 w 1859"/>
                <a:gd name="T230" fmla="+- 0 9466 9432"/>
                <a:gd name="T231" fmla="*/ 9466 h 1501"/>
                <a:gd name="T232" fmla="+- 0 10821 9026"/>
                <a:gd name="T233" fmla="*/ T232 w 1859"/>
                <a:gd name="T234" fmla="+- 0 9466 9432"/>
                <a:gd name="T235" fmla="*/ 9466 h 1501"/>
                <a:gd name="T236" fmla="+- 0 10829 9026"/>
                <a:gd name="T237" fmla="*/ T236 w 1859"/>
                <a:gd name="T238" fmla="+- 0 9457 9432"/>
                <a:gd name="T239" fmla="*/ 9457 h 1501"/>
                <a:gd name="T240" fmla="+- 0 10821 9026"/>
                <a:gd name="T241" fmla="*/ T240 w 1859"/>
                <a:gd name="T242" fmla="+- 0 9454 9432"/>
                <a:gd name="T243" fmla="*/ 9454 h 1501"/>
                <a:gd name="T244" fmla="+- 0 10820 9026"/>
                <a:gd name="T245" fmla="*/ T244 w 1859"/>
                <a:gd name="T246" fmla="+- 0 9448 9432"/>
                <a:gd name="T247" fmla="*/ 9448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  <a:cxn ang="0">
                  <a:pos x="T233" y="T235"/>
                </a:cxn>
                <a:cxn ang="0">
                  <a:pos x="T237" y="T239"/>
                </a:cxn>
                <a:cxn ang="0">
                  <a:pos x="T241" y="T243"/>
                </a:cxn>
                <a:cxn ang="0">
                  <a:pos x="T245" y="T247"/>
                </a:cxn>
              </a:cxnLst>
              <a:rect l="0" t="0" r="r" b="b"/>
              <a:pathLst>
                <a:path w="1859" h="1501">
                  <a:moveTo>
                    <a:pt x="1794" y="16"/>
                  </a:moveTo>
                  <a:lnTo>
                    <a:pt x="1776" y="28"/>
                  </a:lnTo>
                  <a:lnTo>
                    <a:pt x="1760" y="40"/>
                  </a:lnTo>
                  <a:lnTo>
                    <a:pt x="1751" y="55"/>
                  </a:lnTo>
                  <a:lnTo>
                    <a:pt x="1733" y="67"/>
                  </a:lnTo>
                  <a:lnTo>
                    <a:pt x="1711" y="78"/>
                  </a:lnTo>
                  <a:lnTo>
                    <a:pt x="1689" y="87"/>
                  </a:lnTo>
                  <a:lnTo>
                    <a:pt x="1669" y="95"/>
                  </a:lnTo>
                  <a:lnTo>
                    <a:pt x="1650" y="106"/>
                  </a:lnTo>
                  <a:lnTo>
                    <a:pt x="1598" y="142"/>
                  </a:lnTo>
                  <a:lnTo>
                    <a:pt x="1555" y="177"/>
                  </a:lnTo>
                  <a:lnTo>
                    <a:pt x="1491" y="229"/>
                  </a:lnTo>
                  <a:lnTo>
                    <a:pt x="1444" y="267"/>
                  </a:lnTo>
                  <a:lnTo>
                    <a:pt x="1398" y="306"/>
                  </a:lnTo>
                  <a:lnTo>
                    <a:pt x="1341" y="358"/>
                  </a:lnTo>
                  <a:lnTo>
                    <a:pt x="1295" y="406"/>
                  </a:lnTo>
                  <a:lnTo>
                    <a:pt x="1247" y="458"/>
                  </a:lnTo>
                  <a:lnTo>
                    <a:pt x="1199" y="513"/>
                  </a:lnTo>
                  <a:lnTo>
                    <a:pt x="1150" y="571"/>
                  </a:lnTo>
                  <a:lnTo>
                    <a:pt x="1103" y="630"/>
                  </a:lnTo>
                  <a:lnTo>
                    <a:pt x="1057" y="690"/>
                  </a:lnTo>
                  <a:lnTo>
                    <a:pt x="1013" y="750"/>
                  </a:lnTo>
                  <a:lnTo>
                    <a:pt x="972" y="809"/>
                  </a:lnTo>
                  <a:lnTo>
                    <a:pt x="934" y="865"/>
                  </a:lnTo>
                  <a:lnTo>
                    <a:pt x="902" y="919"/>
                  </a:lnTo>
                  <a:lnTo>
                    <a:pt x="870" y="974"/>
                  </a:lnTo>
                  <a:lnTo>
                    <a:pt x="840" y="1030"/>
                  </a:lnTo>
                  <a:lnTo>
                    <a:pt x="812" y="1085"/>
                  </a:lnTo>
                  <a:lnTo>
                    <a:pt x="785" y="1141"/>
                  </a:lnTo>
                  <a:lnTo>
                    <a:pt x="759" y="1197"/>
                  </a:lnTo>
                  <a:lnTo>
                    <a:pt x="734" y="1254"/>
                  </a:lnTo>
                  <a:lnTo>
                    <a:pt x="709" y="1311"/>
                  </a:lnTo>
                  <a:lnTo>
                    <a:pt x="686" y="1368"/>
                  </a:lnTo>
                  <a:lnTo>
                    <a:pt x="663" y="1426"/>
                  </a:lnTo>
                  <a:lnTo>
                    <a:pt x="637" y="1493"/>
                  </a:lnTo>
                  <a:lnTo>
                    <a:pt x="635" y="1500"/>
                  </a:lnTo>
                  <a:lnTo>
                    <a:pt x="990" y="1500"/>
                  </a:lnTo>
                  <a:lnTo>
                    <a:pt x="994" y="1484"/>
                  </a:lnTo>
                  <a:lnTo>
                    <a:pt x="1023" y="1397"/>
                  </a:lnTo>
                  <a:lnTo>
                    <a:pt x="1053" y="1313"/>
                  </a:lnTo>
                  <a:lnTo>
                    <a:pt x="1085" y="1231"/>
                  </a:lnTo>
                  <a:lnTo>
                    <a:pt x="1120" y="1153"/>
                  </a:lnTo>
                  <a:lnTo>
                    <a:pt x="1156" y="1077"/>
                  </a:lnTo>
                  <a:lnTo>
                    <a:pt x="1195" y="1005"/>
                  </a:lnTo>
                  <a:lnTo>
                    <a:pt x="1236" y="934"/>
                  </a:lnTo>
                  <a:lnTo>
                    <a:pt x="1278" y="866"/>
                  </a:lnTo>
                  <a:lnTo>
                    <a:pt x="1323" y="801"/>
                  </a:lnTo>
                  <a:lnTo>
                    <a:pt x="1369" y="737"/>
                  </a:lnTo>
                  <a:lnTo>
                    <a:pt x="1418" y="676"/>
                  </a:lnTo>
                  <a:lnTo>
                    <a:pt x="1468" y="617"/>
                  </a:lnTo>
                  <a:lnTo>
                    <a:pt x="1521" y="559"/>
                  </a:lnTo>
                  <a:lnTo>
                    <a:pt x="1575" y="503"/>
                  </a:lnTo>
                  <a:lnTo>
                    <a:pt x="1631" y="449"/>
                  </a:lnTo>
                  <a:lnTo>
                    <a:pt x="1690" y="396"/>
                  </a:lnTo>
                  <a:lnTo>
                    <a:pt x="1750" y="345"/>
                  </a:lnTo>
                  <a:lnTo>
                    <a:pt x="1811" y="294"/>
                  </a:lnTo>
                  <a:lnTo>
                    <a:pt x="1858" y="259"/>
                  </a:lnTo>
                  <a:lnTo>
                    <a:pt x="1858" y="34"/>
                  </a:lnTo>
                  <a:lnTo>
                    <a:pt x="1795" y="34"/>
                  </a:lnTo>
                  <a:lnTo>
                    <a:pt x="1803" y="25"/>
                  </a:lnTo>
                  <a:lnTo>
                    <a:pt x="1795" y="22"/>
                  </a:lnTo>
                  <a:lnTo>
                    <a:pt x="179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95" name="Freeform 122">
              <a:extLst>
                <a:ext uri="{FF2B5EF4-FFF2-40B4-BE49-F238E27FC236}">
                  <a16:creationId xmlns:a16="http://schemas.microsoft.com/office/drawing/2014/main" id="{103C2E1F-37C7-4C32-9B65-99AE937D7A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10873 9026"/>
                <a:gd name="T1" fmla="*/ T0 w 1859"/>
                <a:gd name="T2" fmla="+- 0 9432 9432"/>
                <a:gd name="T3" fmla="*/ 9432 h 1501"/>
                <a:gd name="T4" fmla="+- 0 10863 9026"/>
                <a:gd name="T5" fmla="*/ T4 w 1859"/>
                <a:gd name="T6" fmla="+- 0 9439 9432"/>
                <a:gd name="T7" fmla="*/ 9439 h 1501"/>
                <a:gd name="T8" fmla="+- 0 10856 9026"/>
                <a:gd name="T9" fmla="*/ T8 w 1859"/>
                <a:gd name="T10" fmla="+- 0 9445 9432"/>
                <a:gd name="T11" fmla="*/ 9445 h 1501"/>
                <a:gd name="T12" fmla="+- 0 10848 9026"/>
                <a:gd name="T13" fmla="*/ T12 w 1859"/>
                <a:gd name="T14" fmla="+- 0 9452 9432"/>
                <a:gd name="T15" fmla="*/ 9452 h 1501"/>
                <a:gd name="T16" fmla="+- 0 10821 9026"/>
                <a:gd name="T17" fmla="*/ T16 w 1859"/>
                <a:gd name="T18" fmla="+- 0 9466 9432"/>
                <a:gd name="T19" fmla="*/ 9466 h 1501"/>
                <a:gd name="T20" fmla="+- 0 10884 9026"/>
                <a:gd name="T21" fmla="*/ T20 w 1859"/>
                <a:gd name="T22" fmla="+- 0 9466 9432"/>
                <a:gd name="T23" fmla="*/ 9466 h 1501"/>
                <a:gd name="T24" fmla="+- 0 10884 9026"/>
                <a:gd name="T25" fmla="*/ T24 w 1859"/>
                <a:gd name="T26" fmla="+- 0 9443 9432"/>
                <a:gd name="T27" fmla="*/ 9443 h 1501"/>
                <a:gd name="T28" fmla="+- 0 10883 9026"/>
                <a:gd name="T29" fmla="*/ T28 w 1859"/>
                <a:gd name="T30" fmla="+- 0 9443 9432"/>
                <a:gd name="T31" fmla="*/ 9443 h 1501"/>
                <a:gd name="T32" fmla="+- 0 10873 9026"/>
                <a:gd name="T33" fmla="*/ T32 w 1859"/>
                <a:gd name="T34" fmla="+- 0 9432 9432"/>
                <a:gd name="T35" fmla="*/ 9432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1859" h="1501">
                  <a:moveTo>
                    <a:pt x="1847" y="0"/>
                  </a:moveTo>
                  <a:lnTo>
                    <a:pt x="1837" y="7"/>
                  </a:lnTo>
                  <a:lnTo>
                    <a:pt x="1830" y="13"/>
                  </a:lnTo>
                  <a:lnTo>
                    <a:pt x="1822" y="20"/>
                  </a:lnTo>
                  <a:lnTo>
                    <a:pt x="1795" y="34"/>
                  </a:lnTo>
                  <a:lnTo>
                    <a:pt x="1858" y="34"/>
                  </a:lnTo>
                  <a:lnTo>
                    <a:pt x="1858" y="11"/>
                  </a:lnTo>
                  <a:lnTo>
                    <a:pt x="1857" y="11"/>
                  </a:lnTo>
                  <a:lnTo>
                    <a:pt x="18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96" name="Freeform 123">
              <a:extLst>
                <a:ext uri="{FF2B5EF4-FFF2-40B4-BE49-F238E27FC236}">
                  <a16:creationId xmlns:a16="http://schemas.microsoft.com/office/drawing/2014/main" id="{892EBE57-88E8-4250-9D2F-BD04365DE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10884 9026"/>
                <a:gd name="T1" fmla="*/ T0 w 1859"/>
                <a:gd name="T2" fmla="+- 0 9443 9432"/>
                <a:gd name="T3" fmla="*/ 9443 h 1501"/>
                <a:gd name="T4" fmla="+- 0 10883 9026"/>
                <a:gd name="T5" fmla="*/ T4 w 1859"/>
                <a:gd name="T6" fmla="+- 0 9443 9432"/>
                <a:gd name="T7" fmla="*/ 9443 h 1501"/>
                <a:gd name="T8" fmla="+- 0 10884 9026"/>
                <a:gd name="T9" fmla="*/ T8 w 1859"/>
                <a:gd name="T10" fmla="+- 0 9443 9432"/>
                <a:gd name="T11" fmla="*/ 9443 h 1501"/>
                <a:gd name="T12" fmla="+- 0 10884 9026"/>
                <a:gd name="T13" fmla="*/ T12 w 1859"/>
                <a:gd name="T14" fmla="+- 0 9443 9432"/>
                <a:gd name="T15" fmla="*/ 9443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59" h="1501">
                  <a:moveTo>
                    <a:pt x="1858" y="11"/>
                  </a:moveTo>
                  <a:lnTo>
                    <a:pt x="1857" y="11"/>
                  </a:lnTo>
                  <a:lnTo>
                    <a:pt x="1858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97" name="Freeform 124">
              <a:extLst>
                <a:ext uri="{FF2B5EF4-FFF2-40B4-BE49-F238E27FC236}">
                  <a16:creationId xmlns:a16="http://schemas.microsoft.com/office/drawing/2014/main" id="{7E848CFD-4B14-409A-8B69-1510DED3CD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6" y="9432"/>
              <a:ext cx="1859" cy="1501"/>
            </a:xfrm>
            <a:custGeom>
              <a:avLst/>
              <a:gdLst>
                <a:gd name="T0" fmla="+- 0 9164 9026"/>
                <a:gd name="T1" fmla="*/ T0 w 1859"/>
                <a:gd name="T2" fmla="+- 0 10080 9432"/>
                <a:gd name="T3" fmla="*/ 10080 h 1501"/>
                <a:gd name="T4" fmla="+- 0 9088 9026"/>
                <a:gd name="T5" fmla="*/ T4 w 1859"/>
                <a:gd name="T6" fmla="+- 0 10099 9432"/>
                <a:gd name="T7" fmla="*/ 10099 h 1501"/>
                <a:gd name="T8" fmla="+- 0 9048 9026"/>
                <a:gd name="T9" fmla="*/ T8 w 1859"/>
                <a:gd name="T10" fmla="+- 0 10144 9432"/>
                <a:gd name="T11" fmla="*/ 10144 h 1501"/>
                <a:gd name="T12" fmla="+- 0 9029 9026"/>
                <a:gd name="T13" fmla="*/ T12 w 1859"/>
                <a:gd name="T14" fmla="+- 0 10203 9432"/>
                <a:gd name="T15" fmla="*/ 10203 h 1501"/>
                <a:gd name="T16" fmla="+- 0 9026 9026"/>
                <a:gd name="T17" fmla="*/ T16 w 1859"/>
                <a:gd name="T18" fmla="+- 0 10241 9432"/>
                <a:gd name="T19" fmla="*/ 10241 h 1501"/>
                <a:gd name="T20" fmla="+- 0 9026 9026"/>
                <a:gd name="T21" fmla="*/ T20 w 1859"/>
                <a:gd name="T22" fmla="+- 0 10260 9432"/>
                <a:gd name="T23" fmla="*/ 10260 h 1501"/>
                <a:gd name="T24" fmla="+- 0 9038 9026"/>
                <a:gd name="T25" fmla="*/ T24 w 1859"/>
                <a:gd name="T26" fmla="+- 0 10351 9432"/>
                <a:gd name="T27" fmla="*/ 10351 h 1501"/>
                <a:gd name="T28" fmla="+- 0 9053 9026"/>
                <a:gd name="T29" fmla="*/ T28 w 1859"/>
                <a:gd name="T30" fmla="+- 0 10423 9432"/>
                <a:gd name="T31" fmla="*/ 10423 h 1501"/>
                <a:gd name="T32" fmla="+- 0 9069 9026"/>
                <a:gd name="T33" fmla="*/ T32 w 1859"/>
                <a:gd name="T34" fmla="+- 0 10492 9432"/>
                <a:gd name="T35" fmla="*/ 10492 h 1501"/>
                <a:gd name="T36" fmla="+- 0 9087 9026"/>
                <a:gd name="T37" fmla="*/ T36 w 1859"/>
                <a:gd name="T38" fmla="+- 0 10559 9432"/>
                <a:gd name="T39" fmla="*/ 10559 h 1501"/>
                <a:gd name="T40" fmla="+- 0 9107 9026"/>
                <a:gd name="T41" fmla="*/ T40 w 1859"/>
                <a:gd name="T42" fmla="+- 0 10625 9432"/>
                <a:gd name="T43" fmla="*/ 10625 h 1501"/>
                <a:gd name="T44" fmla="+- 0 9128 9026"/>
                <a:gd name="T45" fmla="*/ T44 w 1859"/>
                <a:gd name="T46" fmla="+- 0 10690 9432"/>
                <a:gd name="T47" fmla="*/ 10690 h 1501"/>
                <a:gd name="T48" fmla="+- 0 9150 9026"/>
                <a:gd name="T49" fmla="*/ T48 w 1859"/>
                <a:gd name="T50" fmla="+- 0 10754 9432"/>
                <a:gd name="T51" fmla="*/ 10754 h 1501"/>
                <a:gd name="T52" fmla="+- 0 9197 9026"/>
                <a:gd name="T53" fmla="*/ T52 w 1859"/>
                <a:gd name="T54" fmla="+- 0 10886 9432"/>
                <a:gd name="T55" fmla="*/ 10886 h 1501"/>
                <a:gd name="T56" fmla="+- 0 9209 9026"/>
                <a:gd name="T57" fmla="*/ T56 w 1859"/>
                <a:gd name="T58" fmla="+- 0 10920 9432"/>
                <a:gd name="T59" fmla="*/ 10920 h 1501"/>
                <a:gd name="T60" fmla="+- 0 9213 9026"/>
                <a:gd name="T61" fmla="*/ T60 w 1859"/>
                <a:gd name="T62" fmla="+- 0 10932 9432"/>
                <a:gd name="T63" fmla="*/ 10932 h 1501"/>
                <a:gd name="T64" fmla="+- 0 9654 9026"/>
                <a:gd name="T65" fmla="*/ T64 w 1859"/>
                <a:gd name="T66" fmla="+- 0 10932 9432"/>
                <a:gd name="T67" fmla="*/ 10932 h 1501"/>
                <a:gd name="T68" fmla="+- 0 9648 9026"/>
                <a:gd name="T69" fmla="*/ T68 w 1859"/>
                <a:gd name="T70" fmla="+- 0 10910 9432"/>
                <a:gd name="T71" fmla="*/ 10910 h 1501"/>
                <a:gd name="T72" fmla="+- 0 9644 9026"/>
                <a:gd name="T73" fmla="*/ T72 w 1859"/>
                <a:gd name="T74" fmla="+- 0 10897 9432"/>
                <a:gd name="T75" fmla="*/ 10897 h 1501"/>
                <a:gd name="T76" fmla="+- 0 9623 9026"/>
                <a:gd name="T77" fmla="*/ T76 w 1859"/>
                <a:gd name="T78" fmla="+- 0 10825 9432"/>
                <a:gd name="T79" fmla="*/ 10825 h 1501"/>
                <a:gd name="T80" fmla="+- 0 9595 9026"/>
                <a:gd name="T81" fmla="*/ T80 w 1859"/>
                <a:gd name="T82" fmla="+- 0 10727 9432"/>
                <a:gd name="T83" fmla="*/ 10727 h 1501"/>
                <a:gd name="T84" fmla="+- 0 9580 9026"/>
                <a:gd name="T85" fmla="*/ T84 w 1859"/>
                <a:gd name="T86" fmla="+- 0 10667 9432"/>
                <a:gd name="T87" fmla="*/ 10667 h 1501"/>
                <a:gd name="T88" fmla="+- 0 9557 9026"/>
                <a:gd name="T89" fmla="*/ T88 w 1859"/>
                <a:gd name="T90" fmla="+- 0 10567 9432"/>
                <a:gd name="T91" fmla="*/ 10567 h 1501"/>
                <a:gd name="T92" fmla="+- 0 9543 9026"/>
                <a:gd name="T93" fmla="*/ T92 w 1859"/>
                <a:gd name="T94" fmla="+- 0 10490 9432"/>
                <a:gd name="T95" fmla="*/ 10490 h 1501"/>
                <a:gd name="T96" fmla="+- 0 9535 9026"/>
                <a:gd name="T97" fmla="*/ T96 w 1859"/>
                <a:gd name="T98" fmla="+- 0 10407 9432"/>
                <a:gd name="T99" fmla="*/ 10407 h 1501"/>
                <a:gd name="T100" fmla="+- 0 9535 9026"/>
                <a:gd name="T101" fmla="*/ T100 w 1859"/>
                <a:gd name="T102" fmla="+- 0 10386 9432"/>
                <a:gd name="T103" fmla="*/ 10386 h 1501"/>
                <a:gd name="T104" fmla="+- 0 9535 9026"/>
                <a:gd name="T105" fmla="*/ T104 w 1859"/>
                <a:gd name="T106" fmla="+- 0 10369 9432"/>
                <a:gd name="T107" fmla="*/ 10369 h 1501"/>
                <a:gd name="T108" fmla="+- 0 9535 9026"/>
                <a:gd name="T109" fmla="*/ T108 w 1859"/>
                <a:gd name="T110" fmla="+- 0 10353 9432"/>
                <a:gd name="T111" fmla="*/ 10353 h 1501"/>
                <a:gd name="T112" fmla="+- 0 9537 9026"/>
                <a:gd name="T113" fmla="*/ T112 w 1859"/>
                <a:gd name="T114" fmla="+- 0 10327 9432"/>
                <a:gd name="T115" fmla="*/ 10327 h 1501"/>
                <a:gd name="T116" fmla="+- 0 9537 9026"/>
                <a:gd name="T117" fmla="*/ T116 w 1859"/>
                <a:gd name="T118" fmla="+- 0 10316 9432"/>
                <a:gd name="T119" fmla="*/ 10316 h 1501"/>
                <a:gd name="T120" fmla="+- 0 9525 9026"/>
                <a:gd name="T121" fmla="*/ T120 w 1859"/>
                <a:gd name="T122" fmla="+- 0 10254 9432"/>
                <a:gd name="T123" fmla="*/ 10254 h 1501"/>
                <a:gd name="T124" fmla="+- 0 9473 9026"/>
                <a:gd name="T125" fmla="*/ T124 w 1859"/>
                <a:gd name="T126" fmla="+- 0 10196 9432"/>
                <a:gd name="T127" fmla="*/ 10196 h 1501"/>
                <a:gd name="T128" fmla="+- 0 9420 9026"/>
                <a:gd name="T129" fmla="*/ T128 w 1859"/>
                <a:gd name="T130" fmla="+- 0 10162 9432"/>
                <a:gd name="T131" fmla="*/ 10162 h 1501"/>
                <a:gd name="T132" fmla="+- 0 9359 9026"/>
                <a:gd name="T133" fmla="*/ T132 w 1859"/>
                <a:gd name="T134" fmla="+- 0 10131 9432"/>
                <a:gd name="T135" fmla="*/ 10131 h 1501"/>
                <a:gd name="T136" fmla="+- 0 9293 9026"/>
                <a:gd name="T137" fmla="*/ T136 w 1859"/>
                <a:gd name="T138" fmla="+- 0 10105 9432"/>
                <a:gd name="T139" fmla="*/ 10105 h 1501"/>
                <a:gd name="T140" fmla="+- 0 9228 9026"/>
                <a:gd name="T141" fmla="*/ T140 w 1859"/>
                <a:gd name="T142" fmla="+- 0 10087 9432"/>
                <a:gd name="T143" fmla="*/ 10087 h 1501"/>
                <a:gd name="T144" fmla="+- 0 9185 9026"/>
                <a:gd name="T145" fmla="*/ T144 w 1859"/>
                <a:gd name="T146" fmla="+- 0 10081 9432"/>
                <a:gd name="T147" fmla="*/ 10081 h 1501"/>
                <a:gd name="T148" fmla="+- 0 9164 9026"/>
                <a:gd name="T149" fmla="*/ T148 w 1859"/>
                <a:gd name="T150" fmla="+- 0 10080 9432"/>
                <a:gd name="T151" fmla="*/ 10080 h 15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</a:cxnLst>
              <a:rect l="0" t="0" r="r" b="b"/>
              <a:pathLst>
                <a:path w="1859" h="1501">
                  <a:moveTo>
                    <a:pt x="138" y="648"/>
                  </a:moveTo>
                  <a:lnTo>
                    <a:pt x="62" y="667"/>
                  </a:lnTo>
                  <a:lnTo>
                    <a:pt x="22" y="712"/>
                  </a:lnTo>
                  <a:lnTo>
                    <a:pt x="3" y="771"/>
                  </a:lnTo>
                  <a:lnTo>
                    <a:pt x="0" y="809"/>
                  </a:lnTo>
                  <a:lnTo>
                    <a:pt x="0" y="828"/>
                  </a:lnTo>
                  <a:lnTo>
                    <a:pt x="12" y="919"/>
                  </a:lnTo>
                  <a:lnTo>
                    <a:pt x="27" y="991"/>
                  </a:lnTo>
                  <a:lnTo>
                    <a:pt x="43" y="1060"/>
                  </a:lnTo>
                  <a:lnTo>
                    <a:pt x="61" y="1127"/>
                  </a:lnTo>
                  <a:lnTo>
                    <a:pt x="81" y="1193"/>
                  </a:lnTo>
                  <a:lnTo>
                    <a:pt x="102" y="1258"/>
                  </a:lnTo>
                  <a:lnTo>
                    <a:pt x="124" y="1322"/>
                  </a:lnTo>
                  <a:lnTo>
                    <a:pt x="171" y="1454"/>
                  </a:lnTo>
                  <a:lnTo>
                    <a:pt x="183" y="1488"/>
                  </a:lnTo>
                  <a:lnTo>
                    <a:pt x="187" y="1500"/>
                  </a:lnTo>
                  <a:lnTo>
                    <a:pt x="628" y="1500"/>
                  </a:lnTo>
                  <a:lnTo>
                    <a:pt x="622" y="1478"/>
                  </a:lnTo>
                  <a:lnTo>
                    <a:pt x="618" y="1465"/>
                  </a:lnTo>
                  <a:lnTo>
                    <a:pt x="597" y="1393"/>
                  </a:lnTo>
                  <a:lnTo>
                    <a:pt x="569" y="1295"/>
                  </a:lnTo>
                  <a:lnTo>
                    <a:pt x="554" y="1235"/>
                  </a:lnTo>
                  <a:lnTo>
                    <a:pt x="531" y="1135"/>
                  </a:lnTo>
                  <a:lnTo>
                    <a:pt x="517" y="1058"/>
                  </a:lnTo>
                  <a:lnTo>
                    <a:pt x="509" y="975"/>
                  </a:lnTo>
                  <a:lnTo>
                    <a:pt x="509" y="954"/>
                  </a:lnTo>
                  <a:lnTo>
                    <a:pt x="509" y="937"/>
                  </a:lnTo>
                  <a:lnTo>
                    <a:pt x="509" y="921"/>
                  </a:lnTo>
                  <a:lnTo>
                    <a:pt x="511" y="895"/>
                  </a:lnTo>
                  <a:lnTo>
                    <a:pt x="511" y="884"/>
                  </a:lnTo>
                  <a:lnTo>
                    <a:pt x="499" y="822"/>
                  </a:lnTo>
                  <a:lnTo>
                    <a:pt x="447" y="764"/>
                  </a:lnTo>
                  <a:lnTo>
                    <a:pt x="394" y="730"/>
                  </a:lnTo>
                  <a:lnTo>
                    <a:pt x="333" y="699"/>
                  </a:lnTo>
                  <a:lnTo>
                    <a:pt x="267" y="673"/>
                  </a:lnTo>
                  <a:lnTo>
                    <a:pt x="202" y="655"/>
                  </a:lnTo>
                  <a:lnTo>
                    <a:pt x="159" y="649"/>
                  </a:lnTo>
                  <a:lnTo>
                    <a:pt x="138" y="6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198" name="Group 125">
            <a:extLst>
              <a:ext uri="{FF2B5EF4-FFF2-40B4-BE49-F238E27FC236}">
                <a16:creationId xmlns:a16="http://schemas.microsoft.com/office/drawing/2014/main" id="{4A284FA7-C53E-4D8C-9597-77FE77DDAA6C}"/>
              </a:ext>
            </a:extLst>
          </p:cNvPr>
          <p:cNvGrpSpPr>
            <a:grpSpLocks/>
          </p:cNvGrpSpPr>
          <p:nvPr/>
        </p:nvGrpSpPr>
        <p:grpSpPr bwMode="auto">
          <a:xfrm>
            <a:off x="5162741" y="9196945"/>
            <a:ext cx="1332000" cy="720000"/>
            <a:chOff x="7273" y="9143"/>
            <a:chExt cx="2728" cy="1728"/>
          </a:xfrm>
          <a:solidFill>
            <a:srgbClr val="D4DC62"/>
          </a:solidFill>
        </p:grpSpPr>
        <p:sp>
          <p:nvSpPr>
            <p:cNvPr id="199" name="Freeform 126">
              <a:extLst>
                <a:ext uri="{FF2B5EF4-FFF2-40B4-BE49-F238E27FC236}">
                  <a16:creationId xmlns:a16="http://schemas.microsoft.com/office/drawing/2014/main" id="{A2A02145-0D3B-4029-88CE-3057A3723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7660 7273"/>
                <a:gd name="T1" fmla="*/ T0 w 2728"/>
                <a:gd name="T2" fmla="+- 0 10785 9143"/>
                <a:gd name="T3" fmla="*/ 10785 h 1728"/>
                <a:gd name="T4" fmla="+- 0 7406 7273"/>
                <a:gd name="T5" fmla="*/ T4 w 2728"/>
                <a:gd name="T6" fmla="+- 0 10785 9143"/>
                <a:gd name="T7" fmla="*/ 10785 h 1728"/>
                <a:gd name="T8" fmla="+- 0 7401 7273"/>
                <a:gd name="T9" fmla="*/ T8 w 2728"/>
                <a:gd name="T10" fmla="+- 0 10791 9143"/>
                <a:gd name="T11" fmla="*/ 10791 h 1728"/>
                <a:gd name="T12" fmla="+- 0 7392 7273"/>
                <a:gd name="T13" fmla="*/ T12 w 2728"/>
                <a:gd name="T14" fmla="+- 0 10799 9143"/>
                <a:gd name="T15" fmla="*/ 10799 h 1728"/>
                <a:gd name="T16" fmla="+- 0 7385 7273"/>
                <a:gd name="T17" fmla="*/ T16 w 2728"/>
                <a:gd name="T18" fmla="+- 0 10805 9143"/>
                <a:gd name="T19" fmla="*/ 10805 h 1728"/>
                <a:gd name="T20" fmla="+- 0 7359 7273"/>
                <a:gd name="T21" fmla="*/ T20 w 2728"/>
                <a:gd name="T22" fmla="+- 0 10813 9143"/>
                <a:gd name="T23" fmla="*/ 10813 h 1728"/>
                <a:gd name="T24" fmla="+- 0 7340 7273"/>
                <a:gd name="T25" fmla="*/ T24 w 2728"/>
                <a:gd name="T26" fmla="+- 0 10817 9143"/>
                <a:gd name="T27" fmla="*/ 10817 h 1728"/>
                <a:gd name="T28" fmla="+- 0 7326 7273"/>
                <a:gd name="T29" fmla="*/ T28 w 2728"/>
                <a:gd name="T30" fmla="+- 0 10823 9143"/>
                <a:gd name="T31" fmla="*/ 10823 h 1728"/>
                <a:gd name="T32" fmla="+- 0 7322 7273"/>
                <a:gd name="T33" fmla="*/ T32 w 2728"/>
                <a:gd name="T34" fmla="+- 0 10827 9143"/>
                <a:gd name="T35" fmla="*/ 10827 h 1728"/>
                <a:gd name="T36" fmla="+- 0 7322 7273"/>
                <a:gd name="T37" fmla="*/ T36 w 2728"/>
                <a:gd name="T38" fmla="+- 0 10831 9143"/>
                <a:gd name="T39" fmla="*/ 10831 h 1728"/>
                <a:gd name="T40" fmla="+- 0 7328 7273"/>
                <a:gd name="T41" fmla="*/ T40 w 2728"/>
                <a:gd name="T42" fmla="+- 0 10833 9143"/>
                <a:gd name="T43" fmla="*/ 10833 h 1728"/>
                <a:gd name="T44" fmla="+- 0 7331 7273"/>
                <a:gd name="T45" fmla="*/ T44 w 2728"/>
                <a:gd name="T46" fmla="+- 0 10835 9143"/>
                <a:gd name="T47" fmla="*/ 10835 h 1728"/>
                <a:gd name="T48" fmla="+- 0 7338 7273"/>
                <a:gd name="T49" fmla="*/ T48 w 2728"/>
                <a:gd name="T50" fmla="+- 0 10837 9143"/>
                <a:gd name="T51" fmla="*/ 10837 h 1728"/>
                <a:gd name="T52" fmla="+- 0 7333 7273"/>
                <a:gd name="T53" fmla="*/ T52 w 2728"/>
                <a:gd name="T54" fmla="+- 0 10841 9143"/>
                <a:gd name="T55" fmla="*/ 10841 h 1728"/>
                <a:gd name="T56" fmla="+- 0 7321 7273"/>
                <a:gd name="T57" fmla="*/ T56 w 2728"/>
                <a:gd name="T58" fmla="+- 0 10849 9143"/>
                <a:gd name="T59" fmla="*/ 10849 h 1728"/>
                <a:gd name="T60" fmla="+- 0 7301 7273"/>
                <a:gd name="T61" fmla="*/ T60 w 2728"/>
                <a:gd name="T62" fmla="+- 0 10853 9143"/>
                <a:gd name="T63" fmla="*/ 10853 h 1728"/>
                <a:gd name="T64" fmla="+- 0 7283 7273"/>
                <a:gd name="T65" fmla="*/ T64 w 2728"/>
                <a:gd name="T66" fmla="+- 0 10859 9143"/>
                <a:gd name="T67" fmla="*/ 10859 h 1728"/>
                <a:gd name="T68" fmla="+- 0 7273 7273"/>
                <a:gd name="T69" fmla="*/ T68 w 2728"/>
                <a:gd name="T70" fmla="+- 0 10865 9143"/>
                <a:gd name="T71" fmla="*/ 10865 h 1728"/>
                <a:gd name="T72" fmla="+- 0 7275 7273"/>
                <a:gd name="T73" fmla="*/ T72 w 2728"/>
                <a:gd name="T74" fmla="+- 0 10871 9143"/>
                <a:gd name="T75" fmla="*/ 10871 h 1728"/>
                <a:gd name="T76" fmla="+- 0 7314 7273"/>
                <a:gd name="T77" fmla="*/ T76 w 2728"/>
                <a:gd name="T78" fmla="+- 0 10863 9143"/>
                <a:gd name="T79" fmla="*/ 10863 h 1728"/>
                <a:gd name="T80" fmla="+- 0 7332 7273"/>
                <a:gd name="T81" fmla="*/ T80 w 2728"/>
                <a:gd name="T82" fmla="+- 0 10861 9143"/>
                <a:gd name="T83" fmla="*/ 10861 h 1728"/>
                <a:gd name="T84" fmla="+- 0 7350 7273"/>
                <a:gd name="T85" fmla="*/ T84 w 2728"/>
                <a:gd name="T86" fmla="+- 0 10857 9143"/>
                <a:gd name="T87" fmla="*/ 10857 h 1728"/>
                <a:gd name="T88" fmla="+- 0 7369 7273"/>
                <a:gd name="T89" fmla="*/ T88 w 2728"/>
                <a:gd name="T90" fmla="+- 0 10851 9143"/>
                <a:gd name="T91" fmla="*/ 10851 h 1728"/>
                <a:gd name="T92" fmla="+- 0 7390 7273"/>
                <a:gd name="T93" fmla="*/ T92 w 2728"/>
                <a:gd name="T94" fmla="+- 0 10845 9143"/>
                <a:gd name="T95" fmla="*/ 10845 h 1728"/>
                <a:gd name="T96" fmla="+- 0 7407 7273"/>
                <a:gd name="T97" fmla="*/ T96 w 2728"/>
                <a:gd name="T98" fmla="+- 0 10839 9143"/>
                <a:gd name="T99" fmla="*/ 10839 h 1728"/>
                <a:gd name="T100" fmla="+- 0 7423 7273"/>
                <a:gd name="T101" fmla="*/ T100 w 2728"/>
                <a:gd name="T102" fmla="+- 0 10837 9143"/>
                <a:gd name="T103" fmla="*/ 10837 h 1728"/>
                <a:gd name="T104" fmla="+- 0 7472 7273"/>
                <a:gd name="T105" fmla="*/ T104 w 2728"/>
                <a:gd name="T106" fmla="+- 0 10837 9143"/>
                <a:gd name="T107" fmla="*/ 10837 h 1728"/>
                <a:gd name="T108" fmla="+- 0 7485 7273"/>
                <a:gd name="T109" fmla="*/ T108 w 2728"/>
                <a:gd name="T110" fmla="+- 0 10829 9143"/>
                <a:gd name="T111" fmla="*/ 10829 h 1728"/>
                <a:gd name="T112" fmla="+- 0 7504 7273"/>
                <a:gd name="T113" fmla="*/ T112 w 2728"/>
                <a:gd name="T114" fmla="+- 0 10829 9143"/>
                <a:gd name="T115" fmla="*/ 10829 h 1728"/>
                <a:gd name="T116" fmla="+- 0 7525 7273"/>
                <a:gd name="T117" fmla="*/ T116 w 2728"/>
                <a:gd name="T118" fmla="+- 0 10823 9143"/>
                <a:gd name="T119" fmla="*/ 10823 h 1728"/>
                <a:gd name="T120" fmla="+- 0 7564 7273"/>
                <a:gd name="T121" fmla="*/ T120 w 2728"/>
                <a:gd name="T122" fmla="+- 0 10815 9143"/>
                <a:gd name="T123" fmla="*/ 10815 h 1728"/>
                <a:gd name="T124" fmla="+- 0 7583 7273"/>
                <a:gd name="T125" fmla="*/ T124 w 2728"/>
                <a:gd name="T126" fmla="+- 0 10809 9143"/>
                <a:gd name="T127" fmla="*/ 10809 h 1728"/>
                <a:gd name="T128" fmla="+- 0 7603 7273"/>
                <a:gd name="T129" fmla="*/ T128 w 2728"/>
                <a:gd name="T130" fmla="+- 0 10805 9143"/>
                <a:gd name="T131" fmla="*/ 10805 h 1728"/>
                <a:gd name="T132" fmla="+- 0 7629 7273"/>
                <a:gd name="T133" fmla="*/ T132 w 2728"/>
                <a:gd name="T134" fmla="+- 0 10797 9143"/>
                <a:gd name="T135" fmla="*/ 10797 h 1728"/>
                <a:gd name="T136" fmla="+- 0 7642 7273"/>
                <a:gd name="T137" fmla="*/ T136 w 2728"/>
                <a:gd name="T138" fmla="+- 0 10791 9143"/>
                <a:gd name="T139" fmla="*/ 10791 h 1728"/>
                <a:gd name="T140" fmla="+- 0 7660 7273"/>
                <a:gd name="T141" fmla="*/ T140 w 2728"/>
                <a:gd name="T142" fmla="+- 0 10785 9143"/>
                <a:gd name="T143" fmla="*/ 10785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</a:cxnLst>
              <a:rect l="0" t="0" r="r" b="b"/>
              <a:pathLst>
                <a:path w="2728" h="1728">
                  <a:moveTo>
                    <a:pt x="387" y="1642"/>
                  </a:moveTo>
                  <a:lnTo>
                    <a:pt x="133" y="1642"/>
                  </a:lnTo>
                  <a:lnTo>
                    <a:pt x="128" y="1648"/>
                  </a:lnTo>
                  <a:lnTo>
                    <a:pt x="119" y="1656"/>
                  </a:lnTo>
                  <a:lnTo>
                    <a:pt x="112" y="1662"/>
                  </a:lnTo>
                  <a:lnTo>
                    <a:pt x="86" y="1670"/>
                  </a:lnTo>
                  <a:lnTo>
                    <a:pt x="67" y="1674"/>
                  </a:lnTo>
                  <a:lnTo>
                    <a:pt x="53" y="1680"/>
                  </a:lnTo>
                  <a:lnTo>
                    <a:pt x="49" y="1684"/>
                  </a:lnTo>
                  <a:lnTo>
                    <a:pt x="49" y="1688"/>
                  </a:lnTo>
                  <a:lnTo>
                    <a:pt x="55" y="1690"/>
                  </a:lnTo>
                  <a:lnTo>
                    <a:pt x="58" y="1692"/>
                  </a:lnTo>
                  <a:lnTo>
                    <a:pt x="65" y="1694"/>
                  </a:lnTo>
                  <a:lnTo>
                    <a:pt x="60" y="1698"/>
                  </a:lnTo>
                  <a:lnTo>
                    <a:pt x="48" y="1706"/>
                  </a:lnTo>
                  <a:lnTo>
                    <a:pt x="28" y="1710"/>
                  </a:lnTo>
                  <a:lnTo>
                    <a:pt x="10" y="1716"/>
                  </a:lnTo>
                  <a:lnTo>
                    <a:pt x="0" y="1722"/>
                  </a:lnTo>
                  <a:lnTo>
                    <a:pt x="2" y="1728"/>
                  </a:lnTo>
                  <a:lnTo>
                    <a:pt x="41" y="1720"/>
                  </a:lnTo>
                  <a:lnTo>
                    <a:pt x="59" y="1718"/>
                  </a:lnTo>
                  <a:lnTo>
                    <a:pt x="77" y="1714"/>
                  </a:lnTo>
                  <a:lnTo>
                    <a:pt x="96" y="1708"/>
                  </a:lnTo>
                  <a:lnTo>
                    <a:pt x="117" y="1702"/>
                  </a:lnTo>
                  <a:lnTo>
                    <a:pt x="134" y="1696"/>
                  </a:lnTo>
                  <a:lnTo>
                    <a:pt x="150" y="1694"/>
                  </a:lnTo>
                  <a:lnTo>
                    <a:pt x="199" y="1694"/>
                  </a:lnTo>
                  <a:lnTo>
                    <a:pt x="212" y="1686"/>
                  </a:lnTo>
                  <a:lnTo>
                    <a:pt x="231" y="1686"/>
                  </a:lnTo>
                  <a:lnTo>
                    <a:pt x="252" y="1680"/>
                  </a:lnTo>
                  <a:lnTo>
                    <a:pt x="291" y="1672"/>
                  </a:lnTo>
                  <a:lnTo>
                    <a:pt x="310" y="1666"/>
                  </a:lnTo>
                  <a:lnTo>
                    <a:pt x="330" y="1662"/>
                  </a:lnTo>
                  <a:lnTo>
                    <a:pt x="356" y="1654"/>
                  </a:lnTo>
                  <a:lnTo>
                    <a:pt x="369" y="1648"/>
                  </a:lnTo>
                  <a:lnTo>
                    <a:pt x="387" y="16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0" name="Freeform 127">
              <a:extLst>
                <a:ext uri="{FF2B5EF4-FFF2-40B4-BE49-F238E27FC236}">
                  <a16:creationId xmlns:a16="http://schemas.microsoft.com/office/drawing/2014/main" id="{9B700999-34E4-43EB-A262-C6DC5AC55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7472 7273"/>
                <a:gd name="T1" fmla="*/ T0 w 2728"/>
                <a:gd name="T2" fmla="+- 0 10837 9143"/>
                <a:gd name="T3" fmla="*/ 10837 h 1728"/>
                <a:gd name="T4" fmla="+- 0 7429 7273"/>
                <a:gd name="T5" fmla="*/ T4 w 2728"/>
                <a:gd name="T6" fmla="+- 0 10837 9143"/>
                <a:gd name="T7" fmla="*/ 10837 h 1728"/>
                <a:gd name="T8" fmla="+- 0 7428 7273"/>
                <a:gd name="T9" fmla="*/ T8 w 2728"/>
                <a:gd name="T10" fmla="+- 0 10853 9143"/>
                <a:gd name="T11" fmla="*/ 10853 h 1728"/>
                <a:gd name="T12" fmla="+- 0 7440 7273"/>
                <a:gd name="T13" fmla="*/ T12 w 2728"/>
                <a:gd name="T14" fmla="+- 0 10849 9143"/>
                <a:gd name="T15" fmla="*/ 10849 h 1728"/>
                <a:gd name="T16" fmla="+- 0 7454 7273"/>
                <a:gd name="T17" fmla="*/ T16 w 2728"/>
                <a:gd name="T18" fmla="+- 0 10847 9143"/>
                <a:gd name="T19" fmla="*/ 10847 h 1728"/>
                <a:gd name="T20" fmla="+- 0 7462 7273"/>
                <a:gd name="T21" fmla="*/ T20 w 2728"/>
                <a:gd name="T22" fmla="+- 0 10839 9143"/>
                <a:gd name="T23" fmla="*/ 10839 h 1728"/>
                <a:gd name="T24" fmla="+- 0 7472 7273"/>
                <a:gd name="T25" fmla="*/ T24 w 2728"/>
                <a:gd name="T26" fmla="+- 0 10837 9143"/>
                <a:gd name="T27" fmla="*/ 10837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728" h="1728">
                  <a:moveTo>
                    <a:pt x="199" y="1694"/>
                  </a:moveTo>
                  <a:lnTo>
                    <a:pt x="156" y="1694"/>
                  </a:lnTo>
                  <a:lnTo>
                    <a:pt x="155" y="1710"/>
                  </a:lnTo>
                  <a:lnTo>
                    <a:pt x="167" y="1706"/>
                  </a:lnTo>
                  <a:lnTo>
                    <a:pt x="181" y="1704"/>
                  </a:lnTo>
                  <a:lnTo>
                    <a:pt x="189" y="1696"/>
                  </a:lnTo>
                  <a:lnTo>
                    <a:pt x="199" y="16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1" name="Freeform 128">
              <a:extLst>
                <a:ext uri="{FF2B5EF4-FFF2-40B4-BE49-F238E27FC236}">
                  <a16:creationId xmlns:a16="http://schemas.microsoft.com/office/drawing/2014/main" id="{0D4B5F5A-39E8-4C2C-B114-3D5F75AF7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7504 7273"/>
                <a:gd name="T1" fmla="*/ T0 w 2728"/>
                <a:gd name="T2" fmla="+- 0 10829 9143"/>
                <a:gd name="T3" fmla="*/ 10829 h 1728"/>
                <a:gd name="T4" fmla="+- 0 7485 7273"/>
                <a:gd name="T5" fmla="*/ T4 w 2728"/>
                <a:gd name="T6" fmla="+- 0 10829 9143"/>
                <a:gd name="T7" fmla="*/ 10829 h 1728"/>
                <a:gd name="T8" fmla="+- 0 7491 7273"/>
                <a:gd name="T9" fmla="*/ T8 w 2728"/>
                <a:gd name="T10" fmla="+- 0 10833 9143"/>
                <a:gd name="T11" fmla="*/ 10833 h 1728"/>
                <a:gd name="T12" fmla="+- 0 7504 7273"/>
                <a:gd name="T13" fmla="*/ T12 w 2728"/>
                <a:gd name="T14" fmla="+- 0 10829 9143"/>
                <a:gd name="T15" fmla="*/ 10829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728" h="1728">
                  <a:moveTo>
                    <a:pt x="231" y="1686"/>
                  </a:moveTo>
                  <a:lnTo>
                    <a:pt x="212" y="1686"/>
                  </a:lnTo>
                  <a:lnTo>
                    <a:pt x="218" y="1690"/>
                  </a:lnTo>
                  <a:lnTo>
                    <a:pt x="231" y="1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2" name="Freeform 129">
              <a:extLst>
                <a:ext uri="{FF2B5EF4-FFF2-40B4-BE49-F238E27FC236}">
                  <a16:creationId xmlns:a16="http://schemas.microsoft.com/office/drawing/2014/main" id="{D3A84BE0-4A32-498C-99ED-C784EE5A4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9005 7273"/>
                <a:gd name="T1" fmla="*/ T0 w 2728"/>
                <a:gd name="T2" fmla="+- 0 9167 9143"/>
                <a:gd name="T3" fmla="*/ 9167 h 1728"/>
                <a:gd name="T4" fmla="+- 0 8914 7273"/>
                <a:gd name="T5" fmla="*/ T4 w 2728"/>
                <a:gd name="T6" fmla="+- 0 9419 9143"/>
                <a:gd name="T7" fmla="*/ 9419 h 1728"/>
                <a:gd name="T8" fmla="+- 0 8805 7273"/>
                <a:gd name="T9" fmla="*/ T8 w 2728"/>
                <a:gd name="T10" fmla="+- 0 9647 9143"/>
                <a:gd name="T11" fmla="*/ 9647 h 1728"/>
                <a:gd name="T12" fmla="+- 0 8677 7273"/>
                <a:gd name="T13" fmla="*/ T12 w 2728"/>
                <a:gd name="T14" fmla="+- 0 9851 9143"/>
                <a:gd name="T15" fmla="*/ 9851 h 1728"/>
                <a:gd name="T16" fmla="+- 0 8531 7273"/>
                <a:gd name="T17" fmla="*/ T16 w 2728"/>
                <a:gd name="T18" fmla="+- 0 10035 9143"/>
                <a:gd name="T19" fmla="*/ 10035 h 1728"/>
                <a:gd name="T20" fmla="+- 0 8368 7273"/>
                <a:gd name="T21" fmla="*/ T20 w 2728"/>
                <a:gd name="T22" fmla="+- 0 10203 9143"/>
                <a:gd name="T23" fmla="*/ 10203 h 1728"/>
                <a:gd name="T24" fmla="+- 0 8188 7273"/>
                <a:gd name="T25" fmla="*/ T24 w 2728"/>
                <a:gd name="T26" fmla="+- 0 10357 9143"/>
                <a:gd name="T27" fmla="*/ 10357 h 1728"/>
                <a:gd name="T28" fmla="+- 0 8022 7273"/>
                <a:gd name="T29" fmla="*/ T28 w 2728"/>
                <a:gd name="T30" fmla="+- 0 10475 9143"/>
                <a:gd name="T31" fmla="*/ 10475 h 1728"/>
                <a:gd name="T32" fmla="+- 0 7973 7273"/>
                <a:gd name="T33" fmla="*/ T32 w 2728"/>
                <a:gd name="T34" fmla="+- 0 10505 9143"/>
                <a:gd name="T35" fmla="*/ 10505 h 1728"/>
                <a:gd name="T36" fmla="+- 0 7862 7273"/>
                <a:gd name="T37" fmla="*/ T36 w 2728"/>
                <a:gd name="T38" fmla="+- 0 10567 9143"/>
                <a:gd name="T39" fmla="*/ 10567 h 1728"/>
                <a:gd name="T40" fmla="+- 0 7813 7273"/>
                <a:gd name="T41" fmla="*/ T40 w 2728"/>
                <a:gd name="T42" fmla="+- 0 10597 9143"/>
                <a:gd name="T43" fmla="*/ 10597 h 1728"/>
                <a:gd name="T44" fmla="+- 0 7760 7273"/>
                <a:gd name="T45" fmla="*/ T44 w 2728"/>
                <a:gd name="T46" fmla="+- 0 10619 9143"/>
                <a:gd name="T47" fmla="*/ 10619 h 1728"/>
                <a:gd name="T48" fmla="+- 0 7705 7273"/>
                <a:gd name="T49" fmla="*/ T48 w 2728"/>
                <a:gd name="T50" fmla="+- 0 10645 9143"/>
                <a:gd name="T51" fmla="*/ 10645 h 1728"/>
                <a:gd name="T52" fmla="+- 0 7653 7273"/>
                <a:gd name="T53" fmla="*/ T52 w 2728"/>
                <a:gd name="T54" fmla="+- 0 10669 9143"/>
                <a:gd name="T55" fmla="*/ 10669 h 1728"/>
                <a:gd name="T56" fmla="+- 0 7578 7273"/>
                <a:gd name="T57" fmla="*/ T56 w 2728"/>
                <a:gd name="T58" fmla="+- 0 10693 9143"/>
                <a:gd name="T59" fmla="*/ 10693 h 1728"/>
                <a:gd name="T60" fmla="+- 0 7555 7273"/>
                <a:gd name="T61" fmla="*/ T60 w 2728"/>
                <a:gd name="T62" fmla="+- 0 10699 9143"/>
                <a:gd name="T63" fmla="*/ 10699 h 1728"/>
                <a:gd name="T64" fmla="+- 0 7531 7273"/>
                <a:gd name="T65" fmla="*/ T64 w 2728"/>
                <a:gd name="T66" fmla="+- 0 10715 9143"/>
                <a:gd name="T67" fmla="*/ 10715 h 1728"/>
                <a:gd name="T68" fmla="+- 0 7496 7273"/>
                <a:gd name="T69" fmla="*/ T68 w 2728"/>
                <a:gd name="T70" fmla="+- 0 10727 9143"/>
                <a:gd name="T71" fmla="*/ 10727 h 1728"/>
                <a:gd name="T72" fmla="+- 0 7441 7273"/>
                <a:gd name="T73" fmla="*/ T72 w 2728"/>
                <a:gd name="T74" fmla="+- 0 10749 9143"/>
                <a:gd name="T75" fmla="*/ 10749 h 1728"/>
                <a:gd name="T76" fmla="+- 0 7361 7273"/>
                <a:gd name="T77" fmla="*/ T76 w 2728"/>
                <a:gd name="T78" fmla="+- 0 10769 9143"/>
                <a:gd name="T79" fmla="*/ 10769 h 1728"/>
                <a:gd name="T80" fmla="+- 0 7347 7273"/>
                <a:gd name="T81" fmla="*/ T80 w 2728"/>
                <a:gd name="T82" fmla="+- 0 10785 9143"/>
                <a:gd name="T83" fmla="*/ 10785 h 1728"/>
                <a:gd name="T84" fmla="+- 0 7406 7273"/>
                <a:gd name="T85" fmla="*/ T84 w 2728"/>
                <a:gd name="T86" fmla="+- 0 10785 9143"/>
                <a:gd name="T87" fmla="*/ 10785 h 1728"/>
                <a:gd name="T88" fmla="+- 0 7727 7273"/>
                <a:gd name="T89" fmla="*/ T88 w 2728"/>
                <a:gd name="T90" fmla="+- 0 10763 9143"/>
                <a:gd name="T91" fmla="*/ 10763 h 1728"/>
                <a:gd name="T92" fmla="+- 0 7813 7273"/>
                <a:gd name="T93" fmla="*/ T92 w 2728"/>
                <a:gd name="T94" fmla="+- 0 10729 9143"/>
                <a:gd name="T95" fmla="*/ 10729 h 1728"/>
                <a:gd name="T96" fmla="+- 0 7870 7273"/>
                <a:gd name="T97" fmla="*/ T96 w 2728"/>
                <a:gd name="T98" fmla="+- 0 10701 9143"/>
                <a:gd name="T99" fmla="*/ 10701 h 1728"/>
                <a:gd name="T100" fmla="+- 0 7924 7273"/>
                <a:gd name="T101" fmla="*/ T100 w 2728"/>
                <a:gd name="T102" fmla="+- 0 10683 9143"/>
                <a:gd name="T103" fmla="*/ 10683 h 1728"/>
                <a:gd name="T104" fmla="+- 0 7961 7273"/>
                <a:gd name="T105" fmla="*/ T104 w 2728"/>
                <a:gd name="T106" fmla="+- 0 10669 9143"/>
                <a:gd name="T107" fmla="*/ 10669 h 1728"/>
                <a:gd name="T108" fmla="+- 0 8015 7273"/>
                <a:gd name="T109" fmla="*/ T108 w 2728"/>
                <a:gd name="T110" fmla="+- 0 10643 9143"/>
                <a:gd name="T111" fmla="*/ 10643 h 1728"/>
                <a:gd name="T112" fmla="+- 0 8167 7273"/>
                <a:gd name="T113" fmla="*/ T112 w 2728"/>
                <a:gd name="T114" fmla="+- 0 10639 9143"/>
                <a:gd name="T115" fmla="*/ 10639 h 1728"/>
                <a:gd name="T116" fmla="+- 0 8204 7273"/>
                <a:gd name="T117" fmla="*/ T116 w 2728"/>
                <a:gd name="T118" fmla="+- 0 10617 9143"/>
                <a:gd name="T119" fmla="*/ 10617 h 1728"/>
                <a:gd name="T120" fmla="+- 0 8288 7273"/>
                <a:gd name="T121" fmla="*/ T120 w 2728"/>
                <a:gd name="T122" fmla="+- 0 10573 9143"/>
                <a:gd name="T123" fmla="*/ 10573 h 1728"/>
                <a:gd name="T124" fmla="+- 0 8401 7273"/>
                <a:gd name="T125" fmla="*/ T124 w 2728"/>
                <a:gd name="T126" fmla="+- 0 10509 9143"/>
                <a:gd name="T127" fmla="*/ 10509 h 1728"/>
                <a:gd name="T128" fmla="+- 0 8508 7273"/>
                <a:gd name="T129" fmla="*/ T128 w 2728"/>
                <a:gd name="T130" fmla="+- 0 10423 9143"/>
                <a:gd name="T131" fmla="*/ 10423 h 1728"/>
                <a:gd name="T132" fmla="+- 0 8556 7273"/>
                <a:gd name="T133" fmla="*/ T132 w 2728"/>
                <a:gd name="T134" fmla="+- 0 10383 9143"/>
                <a:gd name="T135" fmla="*/ 10383 h 1728"/>
                <a:gd name="T136" fmla="+- 0 8602 7273"/>
                <a:gd name="T137" fmla="*/ T136 w 2728"/>
                <a:gd name="T138" fmla="+- 0 10345 9143"/>
                <a:gd name="T139" fmla="*/ 10345 h 1728"/>
                <a:gd name="T140" fmla="+- 0 8645 7273"/>
                <a:gd name="T141" fmla="*/ T140 w 2728"/>
                <a:gd name="T142" fmla="+- 0 10305 9143"/>
                <a:gd name="T143" fmla="*/ 10305 h 1728"/>
                <a:gd name="T144" fmla="+- 0 8705 7273"/>
                <a:gd name="T145" fmla="*/ T144 w 2728"/>
                <a:gd name="T146" fmla="+- 0 10245 9143"/>
                <a:gd name="T147" fmla="*/ 10245 h 1728"/>
                <a:gd name="T148" fmla="+- 0 8801 7273"/>
                <a:gd name="T149" fmla="*/ T148 w 2728"/>
                <a:gd name="T150" fmla="+- 0 10139 9143"/>
                <a:gd name="T151" fmla="*/ 10139 h 1728"/>
                <a:gd name="T152" fmla="+- 0 8897 7273"/>
                <a:gd name="T153" fmla="*/ T152 w 2728"/>
                <a:gd name="T154" fmla="+- 0 10021 9143"/>
                <a:gd name="T155" fmla="*/ 10021 h 1728"/>
                <a:gd name="T156" fmla="+- 0 9008 7273"/>
                <a:gd name="T157" fmla="*/ T156 w 2728"/>
                <a:gd name="T158" fmla="+- 0 9871 9143"/>
                <a:gd name="T159" fmla="*/ 9871 h 1728"/>
                <a:gd name="T160" fmla="+- 0 9098 7273"/>
                <a:gd name="T161" fmla="*/ T160 w 2728"/>
                <a:gd name="T162" fmla="+- 0 9733 9143"/>
                <a:gd name="T163" fmla="*/ 9733 h 1728"/>
                <a:gd name="T164" fmla="+- 0 9174 7273"/>
                <a:gd name="T165" fmla="*/ T164 w 2728"/>
                <a:gd name="T166" fmla="+- 0 9593 9143"/>
                <a:gd name="T167" fmla="*/ 9593 h 1728"/>
                <a:gd name="T168" fmla="+- 0 9215 7273"/>
                <a:gd name="T169" fmla="*/ T168 w 2728"/>
                <a:gd name="T170" fmla="+- 0 9511 9143"/>
                <a:gd name="T171" fmla="*/ 9511 h 1728"/>
                <a:gd name="T172" fmla="+- 0 9254 7273"/>
                <a:gd name="T173" fmla="*/ T172 w 2728"/>
                <a:gd name="T174" fmla="+- 0 9425 9143"/>
                <a:gd name="T175" fmla="*/ 9425 h 1728"/>
                <a:gd name="T176" fmla="+- 0 9290 7273"/>
                <a:gd name="T177" fmla="*/ T176 w 2728"/>
                <a:gd name="T178" fmla="+- 0 9341 9143"/>
                <a:gd name="T179" fmla="*/ 9341 h 1728"/>
                <a:gd name="T180" fmla="+- 0 9325 7273"/>
                <a:gd name="T181" fmla="*/ T180 w 2728"/>
                <a:gd name="T182" fmla="+- 0 9255 9143"/>
                <a:gd name="T183" fmla="*/ 9255 h 1728"/>
                <a:gd name="T184" fmla="+- 0 9362 7273"/>
                <a:gd name="T185" fmla="*/ T184 w 2728"/>
                <a:gd name="T186" fmla="+- 0 9159 9143"/>
                <a:gd name="T187" fmla="*/ 9159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</a:cxnLst>
              <a:rect l="0" t="0" r="r" b="b"/>
              <a:pathLst>
                <a:path w="2728" h="1728">
                  <a:moveTo>
                    <a:pt x="2095" y="0"/>
                  </a:moveTo>
                  <a:lnTo>
                    <a:pt x="1739" y="0"/>
                  </a:lnTo>
                  <a:lnTo>
                    <a:pt x="1732" y="24"/>
                  </a:lnTo>
                  <a:lnTo>
                    <a:pt x="1704" y="112"/>
                  </a:lnTo>
                  <a:lnTo>
                    <a:pt x="1674" y="196"/>
                  </a:lnTo>
                  <a:lnTo>
                    <a:pt x="1641" y="276"/>
                  </a:lnTo>
                  <a:lnTo>
                    <a:pt x="1607" y="356"/>
                  </a:lnTo>
                  <a:lnTo>
                    <a:pt x="1570" y="430"/>
                  </a:lnTo>
                  <a:lnTo>
                    <a:pt x="1532" y="504"/>
                  </a:lnTo>
                  <a:lnTo>
                    <a:pt x="1491" y="574"/>
                  </a:lnTo>
                  <a:lnTo>
                    <a:pt x="1448" y="642"/>
                  </a:lnTo>
                  <a:lnTo>
                    <a:pt x="1404" y="708"/>
                  </a:lnTo>
                  <a:lnTo>
                    <a:pt x="1357" y="770"/>
                  </a:lnTo>
                  <a:lnTo>
                    <a:pt x="1309" y="832"/>
                  </a:lnTo>
                  <a:lnTo>
                    <a:pt x="1258" y="892"/>
                  </a:lnTo>
                  <a:lnTo>
                    <a:pt x="1206" y="950"/>
                  </a:lnTo>
                  <a:lnTo>
                    <a:pt x="1151" y="1006"/>
                  </a:lnTo>
                  <a:lnTo>
                    <a:pt x="1095" y="1060"/>
                  </a:lnTo>
                  <a:lnTo>
                    <a:pt x="1037" y="1112"/>
                  </a:lnTo>
                  <a:lnTo>
                    <a:pt x="977" y="1164"/>
                  </a:lnTo>
                  <a:lnTo>
                    <a:pt x="915" y="1214"/>
                  </a:lnTo>
                  <a:lnTo>
                    <a:pt x="852" y="1262"/>
                  </a:lnTo>
                  <a:lnTo>
                    <a:pt x="769" y="1318"/>
                  </a:lnTo>
                  <a:lnTo>
                    <a:pt x="749" y="1332"/>
                  </a:lnTo>
                  <a:lnTo>
                    <a:pt x="733" y="1342"/>
                  </a:lnTo>
                  <a:lnTo>
                    <a:pt x="718" y="1352"/>
                  </a:lnTo>
                  <a:lnTo>
                    <a:pt x="700" y="1362"/>
                  </a:lnTo>
                  <a:lnTo>
                    <a:pt x="645" y="1398"/>
                  </a:lnTo>
                  <a:lnTo>
                    <a:pt x="607" y="1416"/>
                  </a:lnTo>
                  <a:lnTo>
                    <a:pt x="589" y="1424"/>
                  </a:lnTo>
                  <a:lnTo>
                    <a:pt x="573" y="1434"/>
                  </a:lnTo>
                  <a:lnTo>
                    <a:pt x="559" y="1442"/>
                  </a:lnTo>
                  <a:lnTo>
                    <a:pt x="540" y="1454"/>
                  </a:lnTo>
                  <a:lnTo>
                    <a:pt x="524" y="1462"/>
                  </a:lnTo>
                  <a:lnTo>
                    <a:pt x="510" y="1466"/>
                  </a:lnTo>
                  <a:lnTo>
                    <a:pt x="487" y="1476"/>
                  </a:lnTo>
                  <a:lnTo>
                    <a:pt x="467" y="1484"/>
                  </a:lnTo>
                  <a:lnTo>
                    <a:pt x="449" y="1494"/>
                  </a:lnTo>
                  <a:lnTo>
                    <a:pt x="432" y="1502"/>
                  </a:lnTo>
                  <a:lnTo>
                    <a:pt x="418" y="1510"/>
                  </a:lnTo>
                  <a:lnTo>
                    <a:pt x="390" y="1522"/>
                  </a:lnTo>
                  <a:lnTo>
                    <a:pt x="380" y="1526"/>
                  </a:lnTo>
                  <a:lnTo>
                    <a:pt x="370" y="1528"/>
                  </a:lnTo>
                  <a:lnTo>
                    <a:pt x="314" y="1550"/>
                  </a:lnTo>
                  <a:lnTo>
                    <a:pt x="305" y="1550"/>
                  </a:lnTo>
                  <a:lnTo>
                    <a:pt x="297" y="1552"/>
                  </a:lnTo>
                  <a:lnTo>
                    <a:pt x="290" y="1552"/>
                  </a:lnTo>
                  <a:lnTo>
                    <a:pt x="282" y="1556"/>
                  </a:lnTo>
                  <a:lnTo>
                    <a:pt x="265" y="1566"/>
                  </a:lnTo>
                  <a:lnTo>
                    <a:pt x="261" y="1570"/>
                  </a:lnTo>
                  <a:lnTo>
                    <a:pt x="258" y="1572"/>
                  </a:lnTo>
                  <a:lnTo>
                    <a:pt x="255" y="1576"/>
                  </a:lnTo>
                  <a:lnTo>
                    <a:pt x="238" y="1582"/>
                  </a:lnTo>
                  <a:lnTo>
                    <a:pt x="223" y="1584"/>
                  </a:lnTo>
                  <a:lnTo>
                    <a:pt x="205" y="1592"/>
                  </a:lnTo>
                  <a:lnTo>
                    <a:pt x="184" y="1602"/>
                  </a:lnTo>
                  <a:lnTo>
                    <a:pt x="168" y="1606"/>
                  </a:lnTo>
                  <a:lnTo>
                    <a:pt x="146" y="1612"/>
                  </a:lnTo>
                  <a:lnTo>
                    <a:pt x="127" y="1618"/>
                  </a:lnTo>
                  <a:lnTo>
                    <a:pt x="88" y="1626"/>
                  </a:lnTo>
                  <a:lnTo>
                    <a:pt x="81" y="1632"/>
                  </a:lnTo>
                  <a:lnTo>
                    <a:pt x="77" y="1638"/>
                  </a:lnTo>
                  <a:lnTo>
                    <a:pt x="74" y="1642"/>
                  </a:lnTo>
                  <a:lnTo>
                    <a:pt x="93" y="1644"/>
                  </a:lnTo>
                  <a:lnTo>
                    <a:pt x="110" y="1644"/>
                  </a:lnTo>
                  <a:lnTo>
                    <a:pt x="133" y="1642"/>
                  </a:lnTo>
                  <a:lnTo>
                    <a:pt x="387" y="1642"/>
                  </a:lnTo>
                  <a:lnTo>
                    <a:pt x="443" y="1624"/>
                  </a:lnTo>
                  <a:lnTo>
                    <a:pt x="454" y="1620"/>
                  </a:lnTo>
                  <a:lnTo>
                    <a:pt x="474" y="1612"/>
                  </a:lnTo>
                  <a:lnTo>
                    <a:pt x="504" y="1602"/>
                  </a:lnTo>
                  <a:lnTo>
                    <a:pt x="540" y="1586"/>
                  </a:lnTo>
                  <a:lnTo>
                    <a:pt x="564" y="1574"/>
                  </a:lnTo>
                  <a:lnTo>
                    <a:pt x="582" y="1566"/>
                  </a:lnTo>
                  <a:lnTo>
                    <a:pt x="597" y="1558"/>
                  </a:lnTo>
                  <a:lnTo>
                    <a:pt x="615" y="1558"/>
                  </a:lnTo>
                  <a:lnTo>
                    <a:pt x="634" y="1550"/>
                  </a:lnTo>
                  <a:lnTo>
                    <a:pt x="651" y="1540"/>
                  </a:lnTo>
                  <a:lnTo>
                    <a:pt x="659" y="1534"/>
                  </a:lnTo>
                  <a:lnTo>
                    <a:pt x="667" y="1530"/>
                  </a:lnTo>
                  <a:lnTo>
                    <a:pt x="688" y="1526"/>
                  </a:lnTo>
                  <a:lnTo>
                    <a:pt x="708" y="1520"/>
                  </a:lnTo>
                  <a:lnTo>
                    <a:pt x="726" y="1510"/>
                  </a:lnTo>
                  <a:lnTo>
                    <a:pt x="742" y="1500"/>
                  </a:lnTo>
                  <a:lnTo>
                    <a:pt x="865" y="1500"/>
                  </a:lnTo>
                  <a:lnTo>
                    <a:pt x="870" y="1496"/>
                  </a:lnTo>
                  <a:lnTo>
                    <a:pt x="894" y="1496"/>
                  </a:lnTo>
                  <a:lnTo>
                    <a:pt x="897" y="1494"/>
                  </a:lnTo>
                  <a:lnTo>
                    <a:pt x="905" y="1488"/>
                  </a:lnTo>
                  <a:lnTo>
                    <a:pt x="931" y="1474"/>
                  </a:lnTo>
                  <a:lnTo>
                    <a:pt x="958" y="1474"/>
                  </a:lnTo>
                  <a:lnTo>
                    <a:pt x="966" y="1468"/>
                  </a:lnTo>
                  <a:lnTo>
                    <a:pt x="1015" y="1430"/>
                  </a:lnTo>
                  <a:lnTo>
                    <a:pt x="1057" y="1414"/>
                  </a:lnTo>
                  <a:lnTo>
                    <a:pt x="1077" y="1402"/>
                  </a:lnTo>
                  <a:lnTo>
                    <a:pt x="1128" y="1366"/>
                  </a:lnTo>
                  <a:lnTo>
                    <a:pt x="1171" y="1330"/>
                  </a:lnTo>
                  <a:lnTo>
                    <a:pt x="1187" y="1318"/>
                  </a:lnTo>
                  <a:lnTo>
                    <a:pt x="1235" y="1280"/>
                  </a:lnTo>
                  <a:lnTo>
                    <a:pt x="1251" y="1266"/>
                  </a:lnTo>
                  <a:lnTo>
                    <a:pt x="1267" y="1254"/>
                  </a:lnTo>
                  <a:lnTo>
                    <a:pt x="1283" y="1240"/>
                  </a:lnTo>
                  <a:lnTo>
                    <a:pt x="1298" y="1228"/>
                  </a:lnTo>
                  <a:lnTo>
                    <a:pt x="1314" y="1216"/>
                  </a:lnTo>
                  <a:lnTo>
                    <a:pt x="1329" y="1202"/>
                  </a:lnTo>
                  <a:lnTo>
                    <a:pt x="1344" y="1190"/>
                  </a:lnTo>
                  <a:lnTo>
                    <a:pt x="1358" y="1176"/>
                  </a:lnTo>
                  <a:lnTo>
                    <a:pt x="1372" y="1162"/>
                  </a:lnTo>
                  <a:lnTo>
                    <a:pt x="1386" y="1150"/>
                  </a:lnTo>
                  <a:lnTo>
                    <a:pt x="1408" y="1126"/>
                  </a:lnTo>
                  <a:lnTo>
                    <a:pt x="1432" y="1102"/>
                  </a:lnTo>
                  <a:lnTo>
                    <a:pt x="1455" y="1076"/>
                  </a:lnTo>
                  <a:lnTo>
                    <a:pt x="1504" y="1024"/>
                  </a:lnTo>
                  <a:lnTo>
                    <a:pt x="1528" y="996"/>
                  </a:lnTo>
                  <a:lnTo>
                    <a:pt x="1552" y="966"/>
                  </a:lnTo>
                  <a:lnTo>
                    <a:pt x="1576" y="938"/>
                  </a:lnTo>
                  <a:lnTo>
                    <a:pt x="1624" y="878"/>
                  </a:lnTo>
                  <a:lnTo>
                    <a:pt x="1670" y="818"/>
                  </a:lnTo>
                  <a:lnTo>
                    <a:pt x="1714" y="758"/>
                  </a:lnTo>
                  <a:lnTo>
                    <a:pt x="1735" y="728"/>
                  </a:lnTo>
                  <a:lnTo>
                    <a:pt x="1755" y="700"/>
                  </a:lnTo>
                  <a:lnTo>
                    <a:pt x="1792" y="644"/>
                  </a:lnTo>
                  <a:lnTo>
                    <a:pt x="1825" y="590"/>
                  </a:lnTo>
                  <a:lnTo>
                    <a:pt x="1856" y="534"/>
                  </a:lnTo>
                  <a:lnTo>
                    <a:pt x="1886" y="478"/>
                  </a:lnTo>
                  <a:lnTo>
                    <a:pt x="1901" y="450"/>
                  </a:lnTo>
                  <a:lnTo>
                    <a:pt x="1915" y="424"/>
                  </a:lnTo>
                  <a:lnTo>
                    <a:pt x="1928" y="396"/>
                  </a:lnTo>
                  <a:lnTo>
                    <a:pt x="1942" y="368"/>
                  </a:lnTo>
                  <a:lnTo>
                    <a:pt x="1955" y="340"/>
                  </a:lnTo>
                  <a:lnTo>
                    <a:pt x="1968" y="310"/>
                  </a:lnTo>
                  <a:lnTo>
                    <a:pt x="1981" y="282"/>
                  </a:lnTo>
                  <a:lnTo>
                    <a:pt x="1993" y="254"/>
                  </a:lnTo>
                  <a:lnTo>
                    <a:pt x="2005" y="226"/>
                  </a:lnTo>
                  <a:lnTo>
                    <a:pt x="2017" y="198"/>
                  </a:lnTo>
                  <a:lnTo>
                    <a:pt x="2029" y="168"/>
                  </a:lnTo>
                  <a:lnTo>
                    <a:pt x="2041" y="140"/>
                  </a:lnTo>
                  <a:lnTo>
                    <a:pt x="2052" y="112"/>
                  </a:lnTo>
                  <a:lnTo>
                    <a:pt x="2064" y="82"/>
                  </a:lnTo>
                  <a:lnTo>
                    <a:pt x="2075" y="52"/>
                  </a:lnTo>
                  <a:lnTo>
                    <a:pt x="2089" y="16"/>
                  </a:lnTo>
                  <a:lnTo>
                    <a:pt x="2092" y="8"/>
                  </a:lnTo>
                  <a:lnTo>
                    <a:pt x="20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3" name="Freeform 130">
              <a:extLst>
                <a:ext uri="{FF2B5EF4-FFF2-40B4-BE49-F238E27FC236}">
                  <a16:creationId xmlns:a16="http://schemas.microsoft.com/office/drawing/2014/main" id="{4F6AB766-8C23-4C8B-99BA-B0638F045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8138 7273"/>
                <a:gd name="T1" fmla="*/ T0 w 2728"/>
                <a:gd name="T2" fmla="+- 0 10643 9143"/>
                <a:gd name="T3" fmla="*/ 10643 h 1728"/>
                <a:gd name="T4" fmla="+- 0 8015 7273"/>
                <a:gd name="T5" fmla="*/ T4 w 2728"/>
                <a:gd name="T6" fmla="+- 0 10643 9143"/>
                <a:gd name="T7" fmla="*/ 10643 h 1728"/>
                <a:gd name="T8" fmla="+- 0 8005 7273"/>
                <a:gd name="T9" fmla="*/ T8 w 2728"/>
                <a:gd name="T10" fmla="+- 0 10657 9143"/>
                <a:gd name="T11" fmla="*/ 10657 h 1728"/>
                <a:gd name="T12" fmla="+- 0 7991 7273"/>
                <a:gd name="T13" fmla="*/ T12 w 2728"/>
                <a:gd name="T14" fmla="+- 0 10671 9143"/>
                <a:gd name="T15" fmla="*/ 10671 h 1728"/>
                <a:gd name="T16" fmla="+- 0 7974 7273"/>
                <a:gd name="T17" fmla="*/ T16 w 2728"/>
                <a:gd name="T18" fmla="+- 0 10683 9143"/>
                <a:gd name="T19" fmla="*/ 10683 h 1728"/>
                <a:gd name="T20" fmla="+- 0 7956 7273"/>
                <a:gd name="T21" fmla="*/ T20 w 2728"/>
                <a:gd name="T22" fmla="+- 0 10699 9143"/>
                <a:gd name="T23" fmla="*/ 10699 h 1728"/>
                <a:gd name="T24" fmla="+- 0 7936 7273"/>
                <a:gd name="T25" fmla="*/ T24 w 2728"/>
                <a:gd name="T26" fmla="+- 0 10711 9143"/>
                <a:gd name="T27" fmla="*/ 10711 h 1728"/>
                <a:gd name="T28" fmla="+- 0 7919 7273"/>
                <a:gd name="T29" fmla="*/ T28 w 2728"/>
                <a:gd name="T30" fmla="+- 0 10721 9143"/>
                <a:gd name="T31" fmla="*/ 10721 h 1728"/>
                <a:gd name="T32" fmla="+- 0 7905 7273"/>
                <a:gd name="T33" fmla="*/ T32 w 2728"/>
                <a:gd name="T34" fmla="+- 0 10731 9143"/>
                <a:gd name="T35" fmla="*/ 10731 h 1728"/>
                <a:gd name="T36" fmla="+- 0 7889 7273"/>
                <a:gd name="T37" fmla="*/ T36 w 2728"/>
                <a:gd name="T38" fmla="+- 0 10739 9143"/>
                <a:gd name="T39" fmla="*/ 10739 h 1728"/>
                <a:gd name="T40" fmla="+- 0 7868 7273"/>
                <a:gd name="T41" fmla="*/ T40 w 2728"/>
                <a:gd name="T42" fmla="+- 0 10749 9143"/>
                <a:gd name="T43" fmla="*/ 10749 h 1728"/>
                <a:gd name="T44" fmla="+- 0 7852 7273"/>
                <a:gd name="T45" fmla="*/ T44 w 2728"/>
                <a:gd name="T46" fmla="+- 0 10761 9143"/>
                <a:gd name="T47" fmla="*/ 10761 h 1728"/>
                <a:gd name="T48" fmla="+- 0 7850 7273"/>
                <a:gd name="T49" fmla="*/ T48 w 2728"/>
                <a:gd name="T50" fmla="+- 0 10767 9143"/>
                <a:gd name="T51" fmla="*/ 10767 h 1728"/>
                <a:gd name="T52" fmla="+- 0 7850 7273"/>
                <a:gd name="T53" fmla="*/ T52 w 2728"/>
                <a:gd name="T54" fmla="+- 0 10769 9143"/>
                <a:gd name="T55" fmla="*/ 10769 h 1728"/>
                <a:gd name="T56" fmla="+- 0 7855 7273"/>
                <a:gd name="T57" fmla="*/ T56 w 2728"/>
                <a:gd name="T58" fmla="+- 0 10769 9143"/>
                <a:gd name="T59" fmla="*/ 10769 h 1728"/>
                <a:gd name="T60" fmla="+- 0 7857 7273"/>
                <a:gd name="T61" fmla="*/ T60 w 2728"/>
                <a:gd name="T62" fmla="+- 0 10771 9143"/>
                <a:gd name="T63" fmla="*/ 10771 h 1728"/>
                <a:gd name="T64" fmla="+- 0 7885 7273"/>
                <a:gd name="T65" fmla="*/ T64 w 2728"/>
                <a:gd name="T66" fmla="+- 0 10759 9143"/>
                <a:gd name="T67" fmla="*/ 10759 h 1728"/>
                <a:gd name="T68" fmla="+- 0 7892 7273"/>
                <a:gd name="T69" fmla="*/ T68 w 2728"/>
                <a:gd name="T70" fmla="+- 0 10753 9143"/>
                <a:gd name="T71" fmla="*/ 10753 h 1728"/>
                <a:gd name="T72" fmla="+- 0 7896 7273"/>
                <a:gd name="T73" fmla="*/ T72 w 2728"/>
                <a:gd name="T74" fmla="+- 0 10751 9143"/>
                <a:gd name="T75" fmla="*/ 10751 h 1728"/>
                <a:gd name="T76" fmla="+- 0 7931 7273"/>
                <a:gd name="T77" fmla="*/ T76 w 2728"/>
                <a:gd name="T78" fmla="+- 0 10751 9143"/>
                <a:gd name="T79" fmla="*/ 10751 h 1728"/>
                <a:gd name="T80" fmla="+- 0 7942 7273"/>
                <a:gd name="T81" fmla="*/ T80 w 2728"/>
                <a:gd name="T82" fmla="+- 0 10743 9143"/>
                <a:gd name="T83" fmla="*/ 10743 h 1728"/>
                <a:gd name="T84" fmla="+- 0 7952 7273"/>
                <a:gd name="T85" fmla="*/ T84 w 2728"/>
                <a:gd name="T86" fmla="+- 0 10729 9143"/>
                <a:gd name="T87" fmla="*/ 10729 h 1728"/>
                <a:gd name="T88" fmla="+- 0 7969 7273"/>
                <a:gd name="T89" fmla="*/ T88 w 2728"/>
                <a:gd name="T90" fmla="+- 0 10727 9143"/>
                <a:gd name="T91" fmla="*/ 10727 h 1728"/>
                <a:gd name="T92" fmla="+- 0 7988 7273"/>
                <a:gd name="T93" fmla="*/ T92 w 2728"/>
                <a:gd name="T94" fmla="+- 0 10723 9143"/>
                <a:gd name="T95" fmla="*/ 10723 h 1728"/>
                <a:gd name="T96" fmla="+- 0 8008 7273"/>
                <a:gd name="T97" fmla="*/ T96 w 2728"/>
                <a:gd name="T98" fmla="+- 0 10715 9143"/>
                <a:gd name="T99" fmla="*/ 10715 h 1728"/>
                <a:gd name="T100" fmla="+- 0 8030 7273"/>
                <a:gd name="T101" fmla="*/ T100 w 2728"/>
                <a:gd name="T102" fmla="+- 0 10699 9143"/>
                <a:gd name="T103" fmla="*/ 10699 h 1728"/>
                <a:gd name="T104" fmla="+- 0 8039 7273"/>
                <a:gd name="T105" fmla="*/ T104 w 2728"/>
                <a:gd name="T106" fmla="+- 0 10689 9143"/>
                <a:gd name="T107" fmla="*/ 10689 h 1728"/>
                <a:gd name="T108" fmla="+- 0 8050 7273"/>
                <a:gd name="T109" fmla="*/ T108 w 2728"/>
                <a:gd name="T110" fmla="+- 0 10681 9143"/>
                <a:gd name="T111" fmla="*/ 10681 h 1728"/>
                <a:gd name="T112" fmla="+- 0 8068 7273"/>
                <a:gd name="T113" fmla="*/ T112 w 2728"/>
                <a:gd name="T114" fmla="+- 0 10673 9143"/>
                <a:gd name="T115" fmla="*/ 10673 h 1728"/>
                <a:gd name="T116" fmla="+- 0 8086 7273"/>
                <a:gd name="T117" fmla="*/ T116 w 2728"/>
                <a:gd name="T118" fmla="+- 0 10663 9143"/>
                <a:gd name="T119" fmla="*/ 10663 h 1728"/>
                <a:gd name="T120" fmla="+- 0 8104 7273"/>
                <a:gd name="T121" fmla="*/ T120 w 2728"/>
                <a:gd name="T122" fmla="+- 0 10655 9143"/>
                <a:gd name="T123" fmla="*/ 10655 h 1728"/>
                <a:gd name="T124" fmla="+- 0 8110 7273"/>
                <a:gd name="T125" fmla="*/ T124 w 2728"/>
                <a:gd name="T126" fmla="+- 0 10653 9143"/>
                <a:gd name="T127" fmla="*/ 10653 h 1728"/>
                <a:gd name="T128" fmla="+- 0 8122 7273"/>
                <a:gd name="T129" fmla="*/ T128 w 2728"/>
                <a:gd name="T130" fmla="+- 0 10653 9143"/>
                <a:gd name="T131" fmla="*/ 10653 h 1728"/>
                <a:gd name="T132" fmla="+- 0 8132 7273"/>
                <a:gd name="T133" fmla="*/ T132 w 2728"/>
                <a:gd name="T134" fmla="+- 0 10649 9143"/>
                <a:gd name="T135" fmla="*/ 10649 h 1728"/>
                <a:gd name="T136" fmla="+- 0 8138 7273"/>
                <a:gd name="T137" fmla="*/ T136 w 2728"/>
                <a:gd name="T138" fmla="+- 0 10643 9143"/>
                <a:gd name="T139" fmla="*/ 10643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</a:cxnLst>
              <a:rect l="0" t="0" r="r" b="b"/>
              <a:pathLst>
                <a:path w="2728" h="1728">
                  <a:moveTo>
                    <a:pt x="865" y="1500"/>
                  </a:moveTo>
                  <a:lnTo>
                    <a:pt x="742" y="1500"/>
                  </a:lnTo>
                  <a:lnTo>
                    <a:pt x="732" y="1514"/>
                  </a:lnTo>
                  <a:lnTo>
                    <a:pt x="718" y="1528"/>
                  </a:lnTo>
                  <a:lnTo>
                    <a:pt x="701" y="1540"/>
                  </a:lnTo>
                  <a:lnTo>
                    <a:pt x="683" y="1556"/>
                  </a:lnTo>
                  <a:lnTo>
                    <a:pt x="663" y="1568"/>
                  </a:lnTo>
                  <a:lnTo>
                    <a:pt x="646" y="1578"/>
                  </a:lnTo>
                  <a:lnTo>
                    <a:pt x="632" y="1588"/>
                  </a:lnTo>
                  <a:lnTo>
                    <a:pt x="616" y="1596"/>
                  </a:lnTo>
                  <a:lnTo>
                    <a:pt x="595" y="1606"/>
                  </a:lnTo>
                  <a:lnTo>
                    <a:pt x="579" y="1618"/>
                  </a:lnTo>
                  <a:lnTo>
                    <a:pt x="577" y="1624"/>
                  </a:lnTo>
                  <a:lnTo>
                    <a:pt x="577" y="1626"/>
                  </a:lnTo>
                  <a:lnTo>
                    <a:pt x="582" y="1626"/>
                  </a:lnTo>
                  <a:lnTo>
                    <a:pt x="584" y="1628"/>
                  </a:lnTo>
                  <a:lnTo>
                    <a:pt x="612" y="1616"/>
                  </a:lnTo>
                  <a:lnTo>
                    <a:pt x="619" y="1610"/>
                  </a:lnTo>
                  <a:lnTo>
                    <a:pt x="623" y="1608"/>
                  </a:lnTo>
                  <a:lnTo>
                    <a:pt x="658" y="1608"/>
                  </a:lnTo>
                  <a:lnTo>
                    <a:pt x="669" y="1600"/>
                  </a:lnTo>
                  <a:lnTo>
                    <a:pt x="679" y="1586"/>
                  </a:lnTo>
                  <a:lnTo>
                    <a:pt x="696" y="1584"/>
                  </a:lnTo>
                  <a:lnTo>
                    <a:pt x="715" y="1580"/>
                  </a:lnTo>
                  <a:lnTo>
                    <a:pt x="735" y="1572"/>
                  </a:lnTo>
                  <a:lnTo>
                    <a:pt x="757" y="1556"/>
                  </a:lnTo>
                  <a:lnTo>
                    <a:pt x="766" y="1546"/>
                  </a:lnTo>
                  <a:lnTo>
                    <a:pt x="777" y="1538"/>
                  </a:lnTo>
                  <a:lnTo>
                    <a:pt x="795" y="1530"/>
                  </a:lnTo>
                  <a:lnTo>
                    <a:pt x="813" y="1520"/>
                  </a:lnTo>
                  <a:lnTo>
                    <a:pt x="831" y="1512"/>
                  </a:lnTo>
                  <a:lnTo>
                    <a:pt x="837" y="1510"/>
                  </a:lnTo>
                  <a:lnTo>
                    <a:pt x="849" y="1510"/>
                  </a:lnTo>
                  <a:lnTo>
                    <a:pt x="859" y="1506"/>
                  </a:lnTo>
                  <a:lnTo>
                    <a:pt x="865" y="15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4" name="Freeform 131">
              <a:extLst>
                <a:ext uri="{FF2B5EF4-FFF2-40B4-BE49-F238E27FC236}">
                  <a16:creationId xmlns:a16="http://schemas.microsoft.com/office/drawing/2014/main" id="{7EF1FE9F-0D1C-4EC4-AB20-5C7F38FC97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7931 7273"/>
                <a:gd name="T1" fmla="*/ T0 w 2728"/>
                <a:gd name="T2" fmla="+- 0 10751 9143"/>
                <a:gd name="T3" fmla="*/ 10751 h 1728"/>
                <a:gd name="T4" fmla="+- 0 7896 7273"/>
                <a:gd name="T5" fmla="*/ T4 w 2728"/>
                <a:gd name="T6" fmla="+- 0 10751 9143"/>
                <a:gd name="T7" fmla="*/ 10751 h 1728"/>
                <a:gd name="T8" fmla="+- 0 7911 7273"/>
                <a:gd name="T9" fmla="*/ T8 w 2728"/>
                <a:gd name="T10" fmla="+- 0 10755 9143"/>
                <a:gd name="T11" fmla="*/ 10755 h 1728"/>
                <a:gd name="T12" fmla="+- 0 7925 7273"/>
                <a:gd name="T13" fmla="*/ T12 w 2728"/>
                <a:gd name="T14" fmla="+- 0 10755 9143"/>
                <a:gd name="T15" fmla="*/ 10755 h 1728"/>
                <a:gd name="T16" fmla="+- 0 7931 7273"/>
                <a:gd name="T17" fmla="*/ T16 w 2728"/>
                <a:gd name="T18" fmla="+- 0 10751 9143"/>
                <a:gd name="T19" fmla="*/ 10751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728" h="1728">
                  <a:moveTo>
                    <a:pt x="658" y="1608"/>
                  </a:moveTo>
                  <a:lnTo>
                    <a:pt x="623" y="1608"/>
                  </a:lnTo>
                  <a:lnTo>
                    <a:pt x="638" y="1612"/>
                  </a:lnTo>
                  <a:lnTo>
                    <a:pt x="652" y="1612"/>
                  </a:lnTo>
                  <a:lnTo>
                    <a:pt x="658" y="16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5" name="Freeform 132">
              <a:extLst>
                <a:ext uri="{FF2B5EF4-FFF2-40B4-BE49-F238E27FC236}">
                  <a16:creationId xmlns:a16="http://schemas.microsoft.com/office/drawing/2014/main" id="{199FCDB4-0769-40AC-A5FB-8D5118E89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8122 7273"/>
                <a:gd name="T1" fmla="*/ T0 w 2728"/>
                <a:gd name="T2" fmla="+- 0 10653 9143"/>
                <a:gd name="T3" fmla="*/ 10653 h 1728"/>
                <a:gd name="T4" fmla="+- 0 8110 7273"/>
                <a:gd name="T5" fmla="*/ T4 w 2728"/>
                <a:gd name="T6" fmla="+- 0 10653 9143"/>
                <a:gd name="T7" fmla="*/ 10653 h 1728"/>
                <a:gd name="T8" fmla="+- 0 8111 7273"/>
                <a:gd name="T9" fmla="*/ T8 w 2728"/>
                <a:gd name="T10" fmla="+- 0 10657 9143"/>
                <a:gd name="T11" fmla="*/ 10657 h 1728"/>
                <a:gd name="T12" fmla="+- 0 8115 7273"/>
                <a:gd name="T13" fmla="*/ T12 w 2728"/>
                <a:gd name="T14" fmla="+- 0 10655 9143"/>
                <a:gd name="T15" fmla="*/ 10655 h 1728"/>
                <a:gd name="T16" fmla="+- 0 8118 7273"/>
                <a:gd name="T17" fmla="*/ T16 w 2728"/>
                <a:gd name="T18" fmla="+- 0 10655 9143"/>
                <a:gd name="T19" fmla="*/ 10655 h 1728"/>
                <a:gd name="T20" fmla="+- 0 8122 7273"/>
                <a:gd name="T21" fmla="*/ T20 w 2728"/>
                <a:gd name="T22" fmla="+- 0 10653 9143"/>
                <a:gd name="T23" fmla="*/ 10653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28" h="1728">
                  <a:moveTo>
                    <a:pt x="849" y="1510"/>
                  </a:moveTo>
                  <a:lnTo>
                    <a:pt x="837" y="1510"/>
                  </a:lnTo>
                  <a:lnTo>
                    <a:pt x="838" y="1514"/>
                  </a:lnTo>
                  <a:lnTo>
                    <a:pt x="842" y="1512"/>
                  </a:lnTo>
                  <a:lnTo>
                    <a:pt x="845" y="1512"/>
                  </a:lnTo>
                  <a:lnTo>
                    <a:pt x="849" y="15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6" name="Freeform 133">
              <a:extLst>
                <a:ext uri="{FF2B5EF4-FFF2-40B4-BE49-F238E27FC236}">
                  <a16:creationId xmlns:a16="http://schemas.microsoft.com/office/drawing/2014/main" id="{EE0150A3-B02D-4B6D-8CCF-B53DC79B6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8167 7273"/>
                <a:gd name="T1" fmla="*/ T0 w 2728"/>
                <a:gd name="T2" fmla="+- 0 10639 9143"/>
                <a:gd name="T3" fmla="*/ 10639 h 1728"/>
                <a:gd name="T4" fmla="+- 0 8143 7273"/>
                <a:gd name="T5" fmla="*/ T4 w 2728"/>
                <a:gd name="T6" fmla="+- 0 10639 9143"/>
                <a:gd name="T7" fmla="*/ 10639 h 1728"/>
                <a:gd name="T8" fmla="+- 0 8153 7273"/>
                <a:gd name="T9" fmla="*/ T8 w 2728"/>
                <a:gd name="T10" fmla="+- 0 10651 9143"/>
                <a:gd name="T11" fmla="*/ 10651 h 1728"/>
                <a:gd name="T12" fmla="+- 0 8162 7273"/>
                <a:gd name="T13" fmla="*/ T12 w 2728"/>
                <a:gd name="T14" fmla="+- 0 10643 9143"/>
                <a:gd name="T15" fmla="*/ 10643 h 1728"/>
                <a:gd name="T16" fmla="+- 0 8167 7273"/>
                <a:gd name="T17" fmla="*/ T16 w 2728"/>
                <a:gd name="T18" fmla="+- 0 10639 9143"/>
                <a:gd name="T19" fmla="*/ 10639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728" h="1728">
                  <a:moveTo>
                    <a:pt x="894" y="1496"/>
                  </a:moveTo>
                  <a:lnTo>
                    <a:pt x="870" y="1496"/>
                  </a:lnTo>
                  <a:lnTo>
                    <a:pt x="880" y="1508"/>
                  </a:lnTo>
                  <a:lnTo>
                    <a:pt x="889" y="1500"/>
                  </a:lnTo>
                  <a:lnTo>
                    <a:pt x="894" y="1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" name="Freeform 134">
              <a:extLst>
                <a:ext uri="{FF2B5EF4-FFF2-40B4-BE49-F238E27FC236}">
                  <a16:creationId xmlns:a16="http://schemas.microsoft.com/office/drawing/2014/main" id="{F56A2A84-1B58-488E-8F1F-0C950CE14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8231 7273"/>
                <a:gd name="T1" fmla="*/ T0 w 2728"/>
                <a:gd name="T2" fmla="+- 0 10617 9143"/>
                <a:gd name="T3" fmla="*/ 10617 h 1728"/>
                <a:gd name="T4" fmla="+- 0 8204 7273"/>
                <a:gd name="T5" fmla="*/ T4 w 2728"/>
                <a:gd name="T6" fmla="+- 0 10617 9143"/>
                <a:gd name="T7" fmla="*/ 10617 h 1728"/>
                <a:gd name="T8" fmla="+- 0 8197 7273"/>
                <a:gd name="T9" fmla="*/ T8 w 2728"/>
                <a:gd name="T10" fmla="+- 0 10625 9143"/>
                <a:gd name="T11" fmla="*/ 10625 h 1728"/>
                <a:gd name="T12" fmla="+- 0 8205 7273"/>
                <a:gd name="T13" fmla="*/ T12 w 2728"/>
                <a:gd name="T14" fmla="+- 0 10629 9143"/>
                <a:gd name="T15" fmla="*/ 10629 h 1728"/>
                <a:gd name="T16" fmla="+- 0 8205 7273"/>
                <a:gd name="T17" fmla="*/ T16 w 2728"/>
                <a:gd name="T18" fmla="+- 0 10635 9143"/>
                <a:gd name="T19" fmla="*/ 10635 h 1728"/>
                <a:gd name="T20" fmla="+- 0 8223 7273"/>
                <a:gd name="T21" fmla="*/ T20 w 2728"/>
                <a:gd name="T22" fmla="+- 0 10623 9143"/>
                <a:gd name="T23" fmla="*/ 10623 h 1728"/>
                <a:gd name="T24" fmla="+- 0 8231 7273"/>
                <a:gd name="T25" fmla="*/ T24 w 2728"/>
                <a:gd name="T26" fmla="+- 0 10617 9143"/>
                <a:gd name="T27" fmla="*/ 10617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728" h="1728">
                  <a:moveTo>
                    <a:pt x="958" y="1474"/>
                  </a:moveTo>
                  <a:lnTo>
                    <a:pt x="931" y="1474"/>
                  </a:lnTo>
                  <a:lnTo>
                    <a:pt x="924" y="1482"/>
                  </a:lnTo>
                  <a:lnTo>
                    <a:pt x="932" y="1486"/>
                  </a:lnTo>
                  <a:lnTo>
                    <a:pt x="932" y="1492"/>
                  </a:lnTo>
                  <a:lnTo>
                    <a:pt x="950" y="1480"/>
                  </a:lnTo>
                  <a:lnTo>
                    <a:pt x="958" y="14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8" name="Freeform 135">
              <a:extLst>
                <a:ext uri="{FF2B5EF4-FFF2-40B4-BE49-F238E27FC236}">
                  <a16:creationId xmlns:a16="http://schemas.microsoft.com/office/drawing/2014/main" id="{334A5D02-634A-4E5A-8A63-1DCCCBD628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" y="9143"/>
              <a:ext cx="2728" cy="1728"/>
            </a:xfrm>
            <a:custGeom>
              <a:avLst/>
              <a:gdLst>
                <a:gd name="T0" fmla="+- 0 9810 7273"/>
                <a:gd name="T1" fmla="*/ T0 w 2728"/>
                <a:gd name="T2" fmla="+- 0 9143 9143"/>
                <a:gd name="T3" fmla="*/ 9143 h 1728"/>
                <a:gd name="T4" fmla="+- 0 9369 7273"/>
                <a:gd name="T5" fmla="*/ T4 w 2728"/>
                <a:gd name="T6" fmla="+- 0 9143 9143"/>
                <a:gd name="T7" fmla="*/ 9143 h 1728"/>
                <a:gd name="T8" fmla="+- 0 9378 7273"/>
                <a:gd name="T9" fmla="*/ T8 w 2728"/>
                <a:gd name="T10" fmla="+- 0 9173 9143"/>
                <a:gd name="T11" fmla="*/ 9173 h 1728"/>
                <a:gd name="T12" fmla="+- 0 9382 7273"/>
                <a:gd name="T13" fmla="*/ T12 w 2728"/>
                <a:gd name="T14" fmla="+- 0 9187 9143"/>
                <a:gd name="T15" fmla="*/ 9187 h 1728"/>
                <a:gd name="T16" fmla="+- 0 9386 7273"/>
                <a:gd name="T17" fmla="*/ T16 w 2728"/>
                <a:gd name="T18" fmla="+- 0 9199 9143"/>
                <a:gd name="T19" fmla="*/ 9199 h 1728"/>
                <a:gd name="T20" fmla="+- 0 9390 7273"/>
                <a:gd name="T21" fmla="*/ T20 w 2728"/>
                <a:gd name="T22" fmla="+- 0 9215 9143"/>
                <a:gd name="T23" fmla="*/ 9215 h 1728"/>
                <a:gd name="T24" fmla="+- 0 9403 7273"/>
                <a:gd name="T25" fmla="*/ T24 w 2728"/>
                <a:gd name="T26" fmla="+- 0 9259 9143"/>
                <a:gd name="T27" fmla="*/ 9259 h 1728"/>
                <a:gd name="T28" fmla="+- 0 9430 7273"/>
                <a:gd name="T29" fmla="*/ T28 w 2728"/>
                <a:gd name="T30" fmla="+- 0 9357 9143"/>
                <a:gd name="T31" fmla="*/ 9357 h 1728"/>
                <a:gd name="T32" fmla="+- 0 9446 7273"/>
                <a:gd name="T33" fmla="*/ T32 w 2728"/>
                <a:gd name="T34" fmla="+- 0 9415 9143"/>
                <a:gd name="T35" fmla="*/ 9415 h 1728"/>
                <a:gd name="T36" fmla="+- 0 9469 7273"/>
                <a:gd name="T37" fmla="*/ T36 w 2728"/>
                <a:gd name="T38" fmla="+- 0 9515 9143"/>
                <a:gd name="T39" fmla="*/ 9515 h 1728"/>
                <a:gd name="T40" fmla="+- 0 9482 7273"/>
                <a:gd name="T41" fmla="*/ T40 w 2728"/>
                <a:gd name="T42" fmla="+- 0 9593 9143"/>
                <a:gd name="T43" fmla="*/ 9593 h 1728"/>
                <a:gd name="T44" fmla="+- 0 9489 7273"/>
                <a:gd name="T45" fmla="*/ T44 w 2728"/>
                <a:gd name="T46" fmla="+- 0 9653 9143"/>
                <a:gd name="T47" fmla="*/ 9653 h 1728"/>
                <a:gd name="T48" fmla="+- 0 9491 7273"/>
                <a:gd name="T49" fmla="*/ T48 w 2728"/>
                <a:gd name="T50" fmla="+- 0 9695 9143"/>
                <a:gd name="T51" fmla="*/ 9695 h 1728"/>
                <a:gd name="T52" fmla="+- 0 9491 7273"/>
                <a:gd name="T53" fmla="*/ T52 w 2728"/>
                <a:gd name="T54" fmla="+- 0 9705 9143"/>
                <a:gd name="T55" fmla="*/ 9705 h 1728"/>
                <a:gd name="T56" fmla="+- 0 9491 7273"/>
                <a:gd name="T57" fmla="*/ T56 w 2728"/>
                <a:gd name="T58" fmla="+- 0 9717 9143"/>
                <a:gd name="T59" fmla="*/ 9717 h 1728"/>
                <a:gd name="T60" fmla="+- 0 9490 7273"/>
                <a:gd name="T61" fmla="*/ T60 w 2728"/>
                <a:gd name="T62" fmla="+- 0 9731 9143"/>
                <a:gd name="T63" fmla="*/ 9731 h 1728"/>
                <a:gd name="T64" fmla="+- 0 9489 7273"/>
                <a:gd name="T65" fmla="*/ T64 w 2728"/>
                <a:gd name="T66" fmla="+- 0 9757 9143"/>
                <a:gd name="T67" fmla="*/ 9757 h 1728"/>
                <a:gd name="T68" fmla="+- 0 9488 7273"/>
                <a:gd name="T69" fmla="*/ T68 w 2728"/>
                <a:gd name="T70" fmla="+- 0 9767 9143"/>
                <a:gd name="T71" fmla="*/ 9767 h 1728"/>
                <a:gd name="T72" fmla="+- 0 9501 7273"/>
                <a:gd name="T73" fmla="*/ T72 w 2728"/>
                <a:gd name="T74" fmla="+- 0 9829 9143"/>
                <a:gd name="T75" fmla="*/ 9829 h 1728"/>
                <a:gd name="T76" fmla="+- 0 9553 7273"/>
                <a:gd name="T77" fmla="*/ T76 w 2728"/>
                <a:gd name="T78" fmla="+- 0 9887 9143"/>
                <a:gd name="T79" fmla="*/ 9887 h 1728"/>
                <a:gd name="T80" fmla="+- 0 9586 7273"/>
                <a:gd name="T81" fmla="*/ T80 w 2728"/>
                <a:gd name="T82" fmla="+- 0 9909 9143"/>
                <a:gd name="T83" fmla="*/ 9909 h 1728"/>
                <a:gd name="T84" fmla="+- 0 9605 7273"/>
                <a:gd name="T85" fmla="*/ T84 w 2728"/>
                <a:gd name="T86" fmla="+- 0 9921 9143"/>
                <a:gd name="T87" fmla="*/ 9921 h 1728"/>
                <a:gd name="T88" fmla="+- 0 9625 7273"/>
                <a:gd name="T89" fmla="*/ T88 w 2728"/>
                <a:gd name="T90" fmla="+- 0 9931 9143"/>
                <a:gd name="T91" fmla="*/ 9931 h 1728"/>
                <a:gd name="T92" fmla="+- 0 9646 7273"/>
                <a:gd name="T93" fmla="*/ T92 w 2728"/>
                <a:gd name="T94" fmla="+- 0 9943 9143"/>
                <a:gd name="T95" fmla="*/ 9943 h 1728"/>
                <a:gd name="T96" fmla="+- 0 9667 7273"/>
                <a:gd name="T97" fmla="*/ T96 w 2728"/>
                <a:gd name="T98" fmla="+- 0 9953 9143"/>
                <a:gd name="T99" fmla="*/ 9953 h 1728"/>
                <a:gd name="T100" fmla="+- 0 9689 7273"/>
                <a:gd name="T101" fmla="*/ T100 w 2728"/>
                <a:gd name="T102" fmla="+- 0 9961 9143"/>
                <a:gd name="T103" fmla="*/ 9961 h 1728"/>
                <a:gd name="T104" fmla="+- 0 9711 7273"/>
                <a:gd name="T105" fmla="*/ T104 w 2728"/>
                <a:gd name="T106" fmla="+- 0 9971 9143"/>
                <a:gd name="T107" fmla="*/ 9971 h 1728"/>
                <a:gd name="T108" fmla="+- 0 9733 7273"/>
                <a:gd name="T109" fmla="*/ T108 w 2728"/>
                <a:gd name="T110" fmla="+- 0 9977 9143"/>
                <a:gd name="T111" fmla="*/ 9977 h 1728"/>
                <a:gd name="T112" fmla="+- 0 9755 7273"/>
                <a:gd name="T113" fmla="*/ T112 w 2728"/>
                <a:gd name="T114" fmla="+- 0 9985 9143"/>
                <a:gd name="T115" fmla="*/ 9985 h 1728"/>
                <a:gd name="T116" fmla="+- 0 9798 7273"/>
                <a:gd name="T117" fmla="*/ T116 w 2728"/>
                <a:gd name="T118" fmla="+- 0 9997 9143"/>
                <a:gd name="T119" fmla="*/ 9997 h 1728"/>
                <a:gd name="T120" fmla="+- 0 9819 7273"/>
                <a:gd name="T121" fmla="*/ T120 w 2728"/>
                <a:gd name="T122" fmla="+- 0 10001 9143"/>
                <a:gd name="T123" fmla="*/ 10001 h 1728"/>
                <a:gd name="T124" fmla="+- 0 9840 7273"/>
                <a:gd name="T125" fmla="*/ T124 w 2728"/>
                <a:gd name="T126" fmla="+- 0 10003 9143"/>
                <a:gd name="T127" fmla="*/ 10003 h 1728"/>
                <a:gd name="T128" fmla="+- 0 9861 7273"/>
                <a:gd name="T129" fmla="*/ T128 w 2728"/>
                <a:gd name="T130" fmla="+- 0 10003 9143"/>
                <a:gd name="T131" fmla="*/ 10003 h 1728"/>
                <a:gd name="T132" fmla="+- 0 9937 7273"/>
                <a:gd name="T133" fmla="*/ T132 w 2728"/>
                <a:gd name="T134" fmla="+- 0 9985 9143"/>
                <a:gd name="T135" fmla="*/ 9985 h 1728"/>
                <a:gd name="T136" fmla="+- 0 9978 7273"/>
                <a:gd name="T137" fmla="*/ T136 w 2728"/>
                <a:gd name="T138" fmla="+- 0 9939 9143"/>
                <a:gd name="T139" fmla="*/ 9939 h 1728"/>
                <a:gd name="T140" fmla="+- 0 9997 7273"/>
                <a:gd name="T141" fmla="*/ T140 w 2728"/>
                <a:gd name="T142" fmla="+- 0 9881 9143"/>
                <a:gd name="T143" fmla="*/ 9881 h 1728"/>
                <a:gd name="T144" fmla="+- 0 10000 7273"/>
                <a:gd name="T145" fmla="*/ T144 w 2728"/>
                <a:gd name="T146" fmla="+- 0 9843 9143"/>
                <a:gd name="T147" fmla="*/ 9843 h 1728"/>
                <a:gd name="T148" fmla="+- 0 9999 7273"/>
                <a:gd name="T149" fmla="*/ T148 w 2728"/>
                <a:gd name="T150" fmla="+- 0 9823 9143"/>
                <a:gd name="T151" fmla="*/ 9823 h 1728"/>
                <a:gd name="T152" fmla="+- 0 9987 7273"/>
                <a:gd name="T153" fmla="*/ T152 w 2728"/>
                <a:gd name="T154" fmla="+- 0 9731 9143"/>
                <a:gd name="T155" fmla="*/ 9731 h 1728"/>
                <a:gd name="T156" fmla="+- 0 9973 7273"/>
                <a:gd name="T157" fmla="*/ T156 w 2728"/>
                <a:gd name="T158" fmla="+- 0 9661 9143"/>
                <a:gd name="T159" fmla="*/ 9661 h 1728"/>
                <a:gd name="T160" fmla="+- 0 9957 7273"/>
                <a:gd name="T161" fmla="*/ T160 w 2728"/>
                <a:gd name="T162" fmla="+- 0 9591 9143"/>
                <a:gd name="T163" fmla="*/ 9591 h 1728"/>
                <a:gd name="T164" fmla="+- 0 9939 7273"/>
                <a:gd name="T165" fmla="*/ T164 w 2728"/>
                <a:gd name="T166" fmla="+- 0 9525 9143"/>
                <a:gd name="T167" fmla="*/ 9525 h 1728"/>
                <a:gd name="T168" fmla="+- 0 9929 7273"/>
                <a:gd name="T169" fmla="*/ T168 w 2728"/>
                <a:gd name="T170" fmla="+- 0 9491 9143"/>
                <a:gd name="T171" fmla="*/ 9491 h 1728"/>
                <a:gd name="T172" fmla="+- 0 9919 7273"/>
                <a:gd name="T173" fmla="*/ T172 w 2728"/>
                <a:gd name="T174" fmla="+- 0 9459 9143"/>
                <a:gd name="T175" fmla="*/ 9459 h 1728"/>
                <a:gd name="T176" fmla="+- 0 9908 7273"/>
                <a:gd name="T177" fmla="*/ T176 w 2728"/>
                <a:gd name="T178" fmla="+- 0 9427 9143"/>
                <a:gd name="T179" fmla="*/ 9427 h 1728"/>
                <a:gd name="T180" fmla="+- 0 9898 7273"/>
                <a:gd name="T181" fmla="*/ T180 w 2728"/>
                <a:gd name="T182" fmla="+- 0 9393 9143"/>
                <a:gd name="T183" fmla="*/ 9393 h 1728"/>
                <a:gd name="T184" fmla="+- 0 9887 7273"/>
                <a:gd name="T185" fmla="*/ T184 w 2728"/>
                <a:gd name="T186" fmla="+- 0 9361 9143"/>
                <a:gd name="T187" fmla="*/ 9361 h 1728"/>
                <a:gd name="T188" fmla="+- 0 9875 7273"/>
                <a:gd name="T189" fmla="*/ T188 w 2728"/>
                <a:gd name="T190" fmla="+- 0 9329 9143"/>
                <a:gd name="T191" fmla="*/ 9329 h 1728"/>
                <a:gd name="T192" fmla="+- 0 9864 7273"/>
                <a:gd name="T193" fmla="*/ T192 w 2728"/>
                <a:gd name="T194" fmla="+- 0 9297 9143"/>
                <a:gd name="T195" fmla="*/ 9297 h 1728"/>
                <a:gd name="T196" fmla="+- 0 9829 7273"/>
                <a:gd name="T197" fmla="*/ T196 w 2728"/>
                <a:gd name="T198" fmla="+- 0 9197 9143"/>
                <a:gd name="T199" fmla="*/ 9197 h 1728"/>
                <a:gd name="T200" fmla="+- 0 9817 7273"/>
                <a:gd name="T201" fmla="*/ T200 w 2728"/>
                <a:gd name="T202" fmla="+- 0 9163 9143"/>
                <a:gd name="T203" fmla="*/ 9163 h 1728"/>
                <a:gd name="T204" fmla="+- 0 9810 7273"/>
                <a:gd name="T205" fmla="*/ T204 w 2728"/>
                <a:gd name="T206" fmla="+- 0 9143 9143"/>
                <a:gd name="T207" fmla="*/ 9143 h 17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</a:cxnLst>
              <a:rect l="0" t="0" r="r" b="b"/>
              <a:pathLst>
                <a:path w="2728" h="1728">
                  <a:moveTo>
                    <a:pt x="2537" y="0"/>
                  </a:moveTo>
                  <a:lnTo>
                    <a:pt x="2096" y="0"/>
                  </a:lnTo>
                  <a:lnTo>
                    <a:pt x="2105" y="30"/>
                  </a:lnTo>
                  <a:lnTo>
                    <a:pt x="2109" y="44"/>
                  </a:lnTo>
                  <a:lnTo>
                    <a:pt x="2113" y="56"/>
                  </a:lnTo>
                  <a:lnTo>
                    <a:pt x="2117" y="72"/>
                  </a:lnTo>
                  <a:lnTo>
                    <a:pt x="2130" y="116"/>
                  </a:lnTo>
                  <a:lnTo>
                    <a:pt x="2157" y="214"/>
                  </a:lnTo>
                  <a:lnTo>
                    <a:pt x="2173" y="272"/>
                  </a:lnTo>
                  <a:lnTo>
                    <a:pt x="2196" y="372"/>
                  </a:lnTo>
                  <a:lnTo>
                    <a:pt x="2209" y="450"/>
                  </a:lnTo>
                  <a:lnTo>
                    <a:pt x="2216" y="510"/>
                  </a:lnTo>
                  <a:lnTo>
                    <a:pt x="2218" y="552"/>
                  </a:lnTo>
                  <a:lnTo>
                    <a:pt x="2218" y="562"/>
                  </a:lnTo>
                  <a:lnTo>
                    <a:pt x="2218" y="574"/>
                  </a:lnTo>
                  <a:lnTo>
                    <a:pt x="2217" y="588"/>
                  </a:lnTo>
                  <a:lnTo>
                    <a:pt x="2216" y="614"/>
                  </a:lnTo>
                  <a:lnTo>
                    <a:pt x="2215" y="624"/>
                  </a:lnTo>
                  <a:lnTo>
                    <a:pt x="2228" y="686"/>
                  </a:lnTo>
                  <a:lnTo>
                    <a:pt x="2280" y="744"/>
                  </a:lnTo>
                  <a:lnTo>
                    <a:pt x="2313" y="766"/>
                  </a:lnTo>
                  <a:lnTo>
                    <a:pt x="2332" y="778"/>
                  </a:lnTo>
                  <a:lnTo>
                    <a:pt x="2352" y="788"/>
                  </a:lnTo>
                  <a:lnTo>
                    <a:pt x="2373" y="800"/>
                  </a:lnTo>
                  <a:lnTo>
                    <a:pt x="2394" y="810"/>
                  </a:lnTo>
                  <a:lnTo>
                    <a:pt x="2416" y="818"/>
                  </a:lnTo>
                  <a:lnTo>
                    <a:pt x="2438" y="828"/>
                  </a:lnTo>
                  <a:lnTo>
                    <a:pt x="2460" y="834"/>
                  </a:lnTo>
                  <a:lnTo>
                    <a:pt x="2482" y="842"/>
                  </a:lnTo>
                  <a:lnTo>
                    <a:pt x="2525" y="854"/>
                  </a:lnTo>
                  <a:lnTo>
                    <a:pt x="2546" y="858"/>
                  </a:lnTo>
                  <a:lnTo>
                    <a:pt x="2567" y="860"/>
                  </a:lnTo>
                  <a:lnTo>
                    <a:pt x="2588" y="860"/>
                  </a:lnTo>
                  <a:lnTo>
                    <a:pt x="2664" y="842"/>
                  </a:lnTo>
                  <a:lnTo>
                    <a:pt x="2705" y="796"/>
                  </a:lnTo>
                  <a:lnTo>
                    <a:pt x="2724" y="738"/>
                  </a:lnTo>
                  <a:lnTo>
                    <a:pt x="2727" y="700"/>
                  </a:lnTo>
                  <a:lnTo>
                    <a:pt x="2726" y="680"/>
                  </a:lnTo>
                  <a:lnTo>
                    <a:pt x="2714" y="588"/>
                  </a:lnTo>
                  <a:lnTo>
                    <a:pt x="2700" y="518"/>
                  </a:lnTo>
                  <a:lnTo>
                    <a:pt x="2684" y="448"/>
                  </a:lnTo>
                  <a:lnTo>
                    <a:pt x="2666" y="382"/>
                  </a:lnTo>
                  <a:lnTo>
                    <a:pt x="2656" y="348"/>
                  </a:lnTo>
                  <a:lnTo>
                    <a:pt x="2646" y="316"/>
                  </a:lnTo>
                  <a:lnTo>
                    <a:pt x="2635" y="284"/>
                  </a:lnTo>
                  <a:lnTo>
                    <a:pt x="2625" y="250"/>
                  </a:lnTo>
                  <a:lnTo>
                    <a:pt x="2614" y="218"/>
                  </a:lnTo>
                  <a:lnTo>
                    <a:pt x="2602" y="186"/>
                  </a:lnTo>
                  <a:lnTo>
                    <a:pt x="2591" y="154"/>
                  </a:lnTo>
                  <a:lnTo>
                    <a:pt x="2556" y="54"/>
                  </a:lnTo>
                  <a:lnTo>
                    <a:pt x="2544" y="20"/>
                  </a:lnTo>
                  <a:lnTo>
                    <a:pt x="25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209" name="矩形 208">
            <a:extLst>
              <a:ext uri="{FF2B5EF4-FFF2-40B4-BE49-F238E27FC236}">
                <a16:creationId xmlns:a16="http://schemas.microsoft.com/office/drawing/2014/main" id="{9913FF58-EFF5-48A3-96C5-3366B9BF80C8}"/>
              </a:ext>
            </a:extLst>
          </p:cNvPr>
          <p:cNvSpPr/>
          <p:nvPr/>
        </p:nvSpPr>
        <p:spPr>
          <a:xfrm>
            <a:off x="4001763" y="9239802"/>
            <a:ext cx="2363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latinLnBrk="1">
              <a:spcAft>
                <a:spcPts val="0"/>
              </a:spcAft>
            </a:pPr>
            <a:r>
              <a:rPr lang="zh-TW" altLang="en-US" b="1" kern="100" dirty="0">
                <a:solidFill>
                  <a:srgbClr val="0064B3"/>
                </a:solidFill>
                <a:latin typeface="Times New Roman" panose="02020603050405020304" pitchFamily="18" charset="0"/>
                <a:ea typeface="微軟正黑體" panose="020B0604030504040204" pitchFamily="34" charset="-120"/>
              </a:rPr>
              <a:t>精緻  卓越  適性  全人</a:t>
            </a:r>
            <a:endParaRPr lang="zh-TW" altLang="zh-TW" b="1" kern="100" dirty="0">
              <a:solidFill>
                <a:srgbClr val="0064B3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10" name="Group 116">
            <a:extLst>
              <a:ext uri="{FF2B5EF4-FFF2-40B4-BE49-F238E27FC236}">
                <a16:creationId xmlns:a16="http://schemas.microsoft.com/office/drawing/2014/main" id="{F9DD1914-B5F3-492B-A4ED-8FCFD3DDAF2F}"/>
              </a:ext>
            </a:extLst>
          </p:cNvPr>
          <p:cNvGrpSpPr>
            <a:grpSpLocks/>
          </p:cNvGrpSpPr>
          <p:nvPr/>
        </p:nvGrpSpPr>
        <p:grpSpPr bwMode="auto">
          <a:xfrm>
            <a:off x="6541103" y="9572706"/>
            <a:ext cx="287064" cy="304800"/>
            <a:chOff x="10327" y="10368"/>
            <a:chExt cx="452" cy="480"/>
          </a:xfrm>
        </p:grpSpPr>
        <p:sp>
          <p:nvSpPr>
            <p:cNvPr id="211" name="Freeform 117">
              <a:extLst>
                <a:ext uri="{FF2B5EF4-FFF2-40B4-BE49-F238E27FC236}">
                  <a16:creationId xmlns:a16="http://schemas.microsoft.com/office/drawing/2014/main" id="{2106DA21-AF9F-4B0F-9254-94DB9D3568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7" y="10368"/>
              <a:ext cx="452" cy="480"/>
            </a:xfrm>
            <a:custGeom>
              <a:avLst/>
              <a:gdLst>
                <a:gd name="T0" fmla="+- 0 10555 10327"/>
                <a:gd name="T1" fmla="*/ T0 w 452"/>
                <a:gd name="T2" fmla="+- 0 10368 10368"/>
                <a:gd name="T3" fmla="*/ 10368 h 480"/>
                <a:gd name="T4" fmla="+- 0 10350 10327"/>
                <a:gd name="T5" fmla="*/ T4 w 452"/>
                <a:gd name="T6" fmla="+- 0 10473 10368"/>
                <a:gd name="T7" fmla="*/ 10473 h 480"/>
                <a:gd name="T8" fmla="+- 0 10327 10327"/>
                <a:gd name="T9" fmla="*/ T8 w 452"/>
                <a:gd name="T10" fmla="+- 0 10705 10368"/>
                <a:gd name="T11" fmla="*/ 10705 h 480"/>
                <a:gd name="T12" fmla="+- 0 10332 10327"/>
                <a:gd name="T13" fmla="*/ T12 w 452"/>
                <a:gd name="T14" fmla="+- 0 10725 10368"/>
                <a:gd name="T15" fmla="*/ 10725 h 480"/>
                <a:gd name="T16" fmla="+- 0 10346 10327"/>
                <a:gd name="T17" fmla="*/ T16 w 452"/>
                <a:gd name="T18" fmla="+- 0 10741 10368"/>
                <a:gd name="T19" fmla="*/ 10741 h 480"/>
                <a:gd name="T20" fmla="+- 0 10532 10327"/>
                <a:gd name="T21" fmla="*/ T20 w 452"/>
                <a:gd name="T22" fmla="+- 0 10842 10368"/>
                <a:gd name="T23" fmla="*/ 10842 h 480"/>
                <a:gd name="T24" fmla="+- 0 10551 10327"/>
                <a:gd name="T25" fmla="*/ T24 w 452"/>
                <a:gd name="T26" fmla="+- 0 10848 10368"/>
                <a:gd name="T27" fmla="*/ 10848 h 480"/>
                <a:gd name="T28" fmla="+- 0 10570 10327"/>
                <a:gd name="T29" fmla="*/ T28 w 452"/>
                <a:gd name="T30" fmla="+- 0 10844 10368"/>
                <a:gd name="T31" fmla="*/ 10844 h 480"/>
                <a:gd name="T32" fmla="+- 0 10756 10327"/>
                <a:gd name="T33" fmla="*/ T32 w 452"/>
                <a:gd name="T34" fmla="+- 0 10743 10368"/>
                <a:gd name="T35" fmla="*/ 10743 h 480"/>
                <a:gd name="T36" fmla="+- 0 10778 10327"/>
                <a:gd name="T37" fmla="*/ T36 w 452"/>
                <a:gd name="T38" fmla="+- 0 10511 10368"/>
                <a:gd name="T39" fmla="*/ 10511 h 480"/>
                <a:gd name="T40" fmla="+- 0 10774 10327"/>
                <a:gd name="T41" fmla="*/ T40 w 452"/>
                <a:gd name="T42" fmla="+- 0 10491 10368"/>
                <a:gd name="T43" fmla="*/ 10491 h 480"/>
                <a:gd name="T44" fmla="+- 0 10760 10327"/>
                <a:gd name="T45" fmla="*/ T44 w 452"/>
                <a:gd name="T46" fmla="+- 0 10475 10368"/>
                <a:gd name="T47" fmla="*/ 10475 h 480"/>
                <a:gd name="T48" fmla="+- 0 10574 10327"/>
                <a:gd name="T49" fmla="*/ T48 w 452"/>
                <a:gd name="T50" fmla="+- 0 10373 10368"/>
                <a:gd name="T51" fmla="*/ 10373 h 480"/>
                <a:gd name="T52" fmla="+- 0 10555 10327"/>
                <a:gd name="T53" fmla="*/ T52 w 452"/>
                <a:gd name="T54" fmla="+- 0 10368 10368"/>
                <a:gd name="T55" fmla="*/ 10368 h 4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</a:cxnLst>
              <a:rect l="0" t="0" r="r" b="b"/>
              <a:pathLst>
                <a:path w="452" h="480">
                  <a:moveTo>
                    <a:pt x="228" y="0"/>
                  </a:moveTo>
                  <a:lnTo>
                    <a:pt x="23" y="105"/>
                  </a:lnTo>
                  <a:lnTo>
                    <a:pt x="0" y="337"/>
                  </a:lnTo>
                  <a:lnTo>
                    <a:pt x="5" y="357"/>
                  </a:lnTo>
                  <a:lnTo>
                    <a:pt x="19" y="373"/>
                  </a:lnTo>
                  <a:lnTo>
                    <a:pt x="205" y="474"/>
                  </a:lnTo>
                  <a:lnTo>
                    <a:pt x="224" y="480"/>
                  </a:lnTo>
                  <a:lnTo>
                    <a:pt x="243" y="476"/>
                  </a:lnTo>
                  <a:lnTo>
                    <a:pt x="429" y="375"/>
                  </a:lnTo>
                  <a:lnTo>
                    <a:pt x="451" y="143"/>
                  </a:lnTo>
                  <a:lnTo>
                    <a:pt x="447" y="123"/>
                  </a:lnTo>
                  <a:lnTo>
                    <a:pt x="433" y="107"/>
                  </a:lnTo>
                  <a:lnTo>
                    <a:pt x="247" y="5"/>
                  </a:lnTo>
                  <a:lnTo>
                    <a:pt x="228" y="0"/>
                  </a:lnTo>
                  <a:close/>
                </a:path>
              </a:pathLst>
            </a:custGeom>
            <a:solidFill>
              <a:srgbClr val="0064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212" name="Group 118">
            <a:extLst>
              <a:ext uri="{FF2B5EF4-FFF2-40B4-BE49-F238E27FC236}">
                <a16:creationId xmlns:a16="http://schemas.microsoft.com/office/drawing/2014/main" id="{565C7DB3-DF61-4E8A-B326-359AF72AF102}"/>
              </a:ext>
            </a:extLst>
          </p:cNvPr>
          <p:cNvGrpSpPr>
            <a:grpSpLocks/>
          </p:cNvGrpSpPr>
          <p:nvPr/>
        </p:nvGrpSpPr>
        <p:grpSpPr bwMode="auto">
          <a:xfrm>
            <a:off x="6616044" y="9657161"/>
            <a:ext cx="137816" cy="135890"/>
            <a:chOff x="10445" y="10501"/>
            <a:chExt cx="217" cy="214"/>
          </a:xfrm>
        </p:grpSpPr>
        <p:sp>
          <p:nvSpPr>
            <p:cNvPr id="213" name="Freeform 119">
              <a:extLst>
                <a:ext uri="{FF2B5EF4-FFF2-40B4-BE49-F238E27FC236}">
                  <a16:creationId xmlns:a16="http://schemas.microsoft.com/office/drawing/2014/main" id="{7AD32533-25D5-46DF-9034-5D21469FC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5" y="10501"/>
              <a:ext cx="217" cy="214"/>
            </a:xfrm>
            <a:custGeom>
              <a:avLst/>
              <a:gdLst>
                <a:gd name="T0" fmla="+- 0 10534 10445"/>
                <a:gd name="T1" fmla="*/ T0 w 217"/>
                <a:gd name="T2" fmla="+- 0 10501 10501"/>
                <a:gd name="T3" fmla="*/ 10501 h 214"/>
                <a:gd name="T4" fmla="+- 0 10478 10445"/>
                <a:gd name="T5" fmla="*/ T4 w 217"/>
                <a:gd name="T6" fmla="+- 0 10531 10501"/>
                <a:gd name="T7" fmla="*/ 10531 h 214"/>
                <a:gd name="T8" fmla="+- 0 10447 10445"/>
                <a:gd name="T9" fmla="*/ T8 w 217"/>
                <a:gd name="T10" fmla="+- 0 10589 10501"/>
                <a:gd name="T11" fmla="*/ 10589 h 214"/>
                <a:gd name="T12" fmla="+- 0 10445 10445"/>
                <a:gd name="T13" fmla="*/ T12 w 217"/>
                <a:gd name="T14" fmla="+- 0 10613 10501"/>
                <a:gd name="T15" fmla="*/ 10613 h 214"/>
                <a:gd name="T16" fmla="+- 0 10448 10445"/>
                <a:gd name="T17" fmla="*/ T16 w 217"/>
                <a:gd name="T18" fmla="+- 0 10634 10501"/>
                <a:gd name="T19" fmla="*/ 10634 h 214"/>
                <a:gd name="T20" fmla="+- 0 10480 10445"/>
                <a:gd name="T21" fmla="*/ T20 w 217"/>
                <a:gd name="T22" fmla="+- 0 10686 10501"/>
                <a:gd name="T23" fmla="*/ 10686 h 214"/>
                <a:gd name="T24" fmla="+- 0 10542 10445"/>
                <a:gd name="T25" fmla="*/ T24 w 217"/>
                <a:gd name="T26" fmla="+- 0 10713 10501"/>
                <a:gd name="T27" fmla="*/ 10713 h 214"/>
                <a:gd name="T28" fmla="+- 0 10568 10445"/>
                <a:gd name="T29" fmla="*/ T28 w 217"/>
                <a:gd name="T30" fmla="+- 0 10715 10501"/>
                <a:gd name="T31" fmla="*/ 10715 h 214"/>
                <a:gd name="T32" fmla="+- 0 10590 10445"/>
                <a:gd name="T33" fmla="*/ T32 w 217"/>
                <a:gd name="T34" fmla="+- 0 10710 10501"/>
                <a:gd name="T35" fmla="*/ 10710 h 214"/>
                <a:gd name="T36" fmla="+- 0 10641 10445"/>
                <a:gd name="T37" fmla="*/ T36 w 217"/>
                <a:gd name="T38" fmla="+- 0 10671 10501"/>
                <a:gd name="T39" fmla="*/ 10671 h 214"/>
                <a:gd name="T40" fmla="+- 0 10661 10445"/>
                <a:gd name="T41" fmla="*/ T40 w 217"/>
                <a:gd name="T42" fmla="+- 0 10608 10501"/>
                <a:gd name="T43" fmla="*/ 10608 h 214"/>
                <a:gd name="T44" fmla="+- 0 10661 10445"/>
                <a:gd name="T45" fmla="*/ T44 w 217"/>
                <a:gd name="T46" fmla="+- 0 10600 10501"/>
                <a:gd name="T47" fmla="*/ 10600 h 214"/>
                <a:gd name="T48" fmla="+- 0 10639 10445"/>
                <a:gd name="T49" fmla="*/ T48 w 217"/>
                <a:gd name="T50" fmla="+- 0 10544 10501"/>
                <a:gd name="T51" fmla="*/ 10544 h 214"/>
                <a:gd name="T52" fmla="+- 0 10585 10445"/>
                <a:gd name="T53" fmla="*/ T52 w 217"/>
                <a:gd name="T54" fmla="+- 0 10508 10501"/>
                <a:gd name="T55" fmla="*/ 10508 h 214"/>
                <a:gd name="T56" fmla="+- 0 10534 10445"/>
                <a:gd name="T57" fmla="*/ T56 w 217"/>
                <a:gd name="T58" fmla="+- 0 10501 10501"/>
                <a:gd name="T59" fmla="*/ 10501 h 21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</a:cxnLst>
              <a:rect l="0" t="0" r="r" b="b"/>
              <a:pathLst>
                <a:path w="217" h="214">
                  <a:moveTo>
                    <a:pt x="89" y="0"/>
                  </a:moveTo>
                  <a:lnTo>
                    <a:pt x="33" y="30"/>
                  </a:lnTo>
                  <a:lnTo>
                    <a:pt x="2" y="88"/>
                  </a:lnTo>
                  <a:lnTo>
                    <a:pt x="0" y="112"/>
                  </a:lnTo>
                  <a:lnTo>
                    <a:pt x="3" y="133"/>
                  </a:lnTo>
                  <a:lnTo>
                    <a:pt x="35" y="185"/>
                  </a:lnTo>
                  <a:lnTo>
                    <a:pt x="97" y="212"/>
                  </a:lnTo>
                  <a:lnTo>
                    <a:pt x="123" y="214"/>
                  </a:lnTo>
                  <a:lnTo>
                    <a:pt x="145" y="209"/>
                  </a:lnTo>
                  <a:lnTo>
                    <a:pt x="196" y="170"/>
                  </a:lnTo>
                  <a:lnTo>
                    <a:pt x="216" y="107"/>
                  </a:lnTo>
                  <a:lnTo>
                    <a:pt x="216" y="99"/>
                  </a:lnTo>
                  <a:lnTo>
                    <a:pt x="194" y="43"/>
                  </a:lnTo>
                  <a:lnTo>
                    <a:pt x="140" y="7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C2D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214" name="矩形 213">
            <a:extLst>
              <a:ext uri="{FF2B5EF4-FFF2-40B4-BE49-F238E27FC236}">
                <a16:creationId xmlns:a16="http://schemas.microsoft.com/office/drawing/2014/main" id="{476D35D3-6E94-4F6C-AB85-B8E16E8138E6}"/>
              </a:ext>
            </a:extLst>
          </p:cNvPr>
          <p:cNvSpPr/>
          <p:nvPr/>
        </p:nvSpPr>
        <p:spPr>
          <a:xfrm>
            <a:off x="-315850" y="9542524"/>
            <a:ext cx="66559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latinLnBrk="1">
              <a:spcAft>
                <a:spcPts val="0"/>
              </a:spcAft>
            </a:pPr>
            <a:r>
              <a:rPr lang="en-US" altLang="zh-TW" sz="1400" b="1" kern="100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New Taipei Municipal New Taipei Industrial Vocational High School</a:t>
            </a:r>
            <a:endParaRPr lang="zh-TW" altLang="zh-TW" sz="1400" b="1" kern="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" name="矩形 214">
            <a:extLst>
              <a:ext uri="{FF2B5EF4-FFF2-40B4-BE49-F238E27FC236}">
                <a16:creationId xmlns:a16="http://schemas.microsoft.com/office/drawing/2014/main" id="{31B4EB43-F1B1-4DD3-A2CF-977AA47D682E}"/>
              </a:ext>
            </a:extLst>
          </p:cNvPr>
          <p:cNvSpPr/>
          <p:nvPr/>
        </p:nvSpPr>
        <p:spPr>
          <a:xfrm>
            <a:off x="556124" y="9277653"/>
            <a:ext cx="338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>
              <a:spcAft>
                <a:spcPts val="0"/>
              </a:spcAft>
            </a:pPr>
            <a:r>
              <a:rPr lang="zh-TW" altLang="en-US" sz="1600" b="1" kern="100" dirty="0">
                <a:latin typeface="Times New Roman" panose="02020603050405020304" pitchFamily="18" charset="0"/>
                <a:ea typeface="微軟正黑體" panose="020B0604030504040204" pitchFamily="34" charset="-120"/>
                <a:cs typeface="新細明體" panose="02020500000000000000" pitchFamily="18" charset="-120"/>
              </a:rPr>
              <a:t>新北市立新北高級工業職業學校</a:t>
            </a:r>
            <a:endParaRPr lang="zh-TW" altLang="zh-TW" sz="1600" kern="100" dirty="0">
              <a:latin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119" y="962013"/>
            <a:ext cx="7296255" cy="8648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sz="2800" kern="100" dirty="0" smtClean="0">
                <a:latin typeface="Adobe 繁黑體 Std B" panose="020B0700000000000000" pitchFamily="34" charset="-120"/>
                <a:cs typeface="Times New Roman" panose="02020603050405020304" pitchFamily="18" charset="0"/>
              </a:rPr>
              <a:t> </a:t>
            </a:r>
          </a:p>
          <a:p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資訊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科  賴韋呈  國立臺灣科技大學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機電技優專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資訊科  呂學易  國立臺灣科技大學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機電技優專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資訊科  廖廷安  國立臺灣科技大學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機電技優專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模具科  潘柏宏  國立臺北科技大學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機電技優領航專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模具科  黃建宏  國立臺北科技大學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機電技優領航專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汽車科  陳培德  國立臺北科技大學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機電技優領航專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電機科  阮致皓  國立雲林科技大學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電機工程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系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電機科  連羽健  國立雲林科技大學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電機工程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系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資訊科  蘇俊豪  國立雲林科技大學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機器人技優專</a:t>
            </a:r>
            <a:r>
              <a:rPr lang="zh-TW" altLang="zh-TW" sz="2200" b="1" dirty="0" smtClean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班</a:t>
            </a:r>
            <a:endParaRPr lang="en-US" altLang="zh-TW" sz="2200" b="1" dirty="0" smtClean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zh-TW" altLang="zh-TW" sz="2200" b="1" dirty="0">
              <a:solidFill>
                <a:srgbClr val="0000F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資訊科  鄭佑安  國立雲林科技大學</a:t>
            </a:r>
            <a:r>
              <a:rPr lang="en-US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--</a:t>
            </a:r>
            <a:r>
              <a:rPr lang="zh-TW" altLang="zh-TW" sz="2200" b="1" dirty="0">
                <a:solidFill>
                  <a:srgbClr val="0000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機器人技優專班</a:t>
            </a:r>
          </a:p>
          <a:p>
            <a:pPr algn="ctr">
              <a:spcAft>
                <a:spcPts val="0"/>
              </a:spcAft>
            </a:pPr>
            <a:endParaRPr lang="zh-TW" altLang="zh-TW" sz="2200" b="1" kern="100" dirty="0">
              <a:solidFill>
                <a:srgbClr val="0000FF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4412" y="1180751"/>
            <a:ext cx="67637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b="1" dirty="0" smtClean="0">
                <a:solidFill>
                  <a:srgbClr val="FF0000">
                    <a:alpha val="97000"/>
                  </a:srgbClr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狂賀</a:t>
            </a:r>
            <a:r>
              <a:rPr lang="en-US" altLang="zh-TW" sz="4800" b="1" dirty="0" smtClean="0">
                <a:solidFill>
                  <a:srgbClr val="FF0000">
                    <a:alpha val="97000"/>
                  </a:srgbClr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!!</a:t>
            </a:r>
            <a:r>
              <a:rPr lang="zh-TW" altLang="en-US" sz="4800" b="1" dirty="0" smtClean="0">
                <a:solidFill>
                  <a:srgbClr val="FF0000">
                    <a:alpha val="97000"/>
                  </a:srgbClr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en-US" altLang="zh-TW" sz="4800" b="1" dirty="0" smtClean="0">
              <a:solidFill>
                <a:srgbClr val="FF0000">
                  <a:alpha val="97000"/>
                </a:srgbClr>
              </a:solidFill>
              <a:effectLst>
                <a:glow rad="228600">
                  <a:srgbClr val="FFCCFF">
                    <a:alpha val="40000"/>
                  </a:srgbClr>
                </a:glo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b="1" dirty="0" smtClean="0">
                <a:solidFill>
                  <a:srgbClr val="FF0000">
                    <a:alpha val="97000"/>
                  </a:srgbClr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b="1" dirty="0" smtClean="0">
                <a:solidFill>
                  <a:srgbClr val="FF0000">
                    <a:alpha val="97000"/>
                  </a:srgbClr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3600" b="1" dirty="0">
                <a:solidFill>
                  <a:srgbClr val="FF0000">
                    <a:alpha val="97000"/>
                  </a:srgbClr>
                </a:solidFill>
                <a:effectLst>
                  <a:glow rad="228600">
                    <a:srgbClr val="FFCCFF">
                      <a:alpha val="4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年四技二專技優保送榜單</a:t>
            </a:r>
            <a:endParaRPr lang="zh-TW" altLang="en-US" sz="3600" b="1" dirty="0">
              <a:solidFill>
                <a:srgbClr val="FF0000">
                  <a:alpha val="97000"/>
                </a:srgbClr>
              </a:solidFill>
              <a:effectLst>
                <a:glow rad="228600">
                  <a:srgbClr val="FFCCFF">
                    <a:alpha val="40000"/>
                  </a:srgbClr>
                </a:glo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89641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197</Words>
  <Application>Microsoft Office PowerPoint</Application>
  <PresentationFormat>A4 紙張 (210x297 公釐)</PresentationFormat>
  <Paragraphs>35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3" baseType="lpstr">
      <vt:lpstr>Adobe 繁黑體 Std B</vt:lpstr>
      <vt:lpstr>Microsoft YaHei</vt:lpstr>
      <vt:lpstr>華康特粗楷體(P)</vt:lpstr>
      <vt:lpstr>超研澤粗行楷</vt:lpstr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Windows 使用者</cp:lastModifiedBy>
  <cp:revision>24</cp:revision>
  <dcterms:created xsi:type="dcterms:W3CDTF">2022-01-21T01:37:26Z</dcterms:created>
  <dcterms:modified xsi:type="dcterms:W3CDTF">2022-03-15T06:55:38Z</dcterms:modified>
</cp:coreProperties>
</file>