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9" r:id="rId3"/>
    <p:sldId id="256" r:id="rId4"/>
  </p:sldIdLst>
  <p:sldSz cx="5346700" cy="7559675"/>
  <p:notesSz cx="6797675" cy="9926638"/>
  <p:defaultTextStyle>
    <a:defPPr>
      <a:defRPr lang="zh-TW"/>
    </a:defPPr>
    <a:lvl1pPr marL="0" algn="l" defTabSz="9142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6" algn="l" defTabSz="9142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2" algn="l" defTabSz="9142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48" algn="l" defTabSz="9142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64" algn="l" defTabSz="9142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80" algn="l" defTabSz="9142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96" algn="l" defTabSz="9142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12" algn="l" defTabSz="9142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28" algn="l" defTabSz="9142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B3"/>
    <a:srgbClr val="C2D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89" autoAdjust="0"/>
    <p:restoredTop sz="94660"/>
  </p:normalViewPr>
  <p:slideViewPr>
    <p:cSldViewPr snapToGrid="0">
      <p:cViewPr>
        <p:scale>
          <a:sx n="98" d="100"/>
          <a:sy n="98" d="100"/>
        </p:scale>
        <p:origin x="2275" y="-8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003" y="1237197"/>
            <a:ext cx="4544695" cy="2631887"/>
          </a:xfrm>
        </p:spPr>
        <p:txBody>
          <a:bodyPr anchor="b"/>
          <a:lstStyle>
            <a:lvl1pPr algn="ctr">
              <a:defRPr sz="3508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338" y="3970581"/>
            <a:ext cx="4010025" cy="1825171"/>
          </a:xfrm>
        </p:spPr>
        <p:txBody>
          <a:bodyPr/>
          <a:lstStyle>
            <a:lvl1pPr marL="0" indent="0" algn="ctr">
              <a:buNone/>
              <a:defRPr sz="1403"/>
            </a:lvl1pPr>
            <a:lvl2pPr marL="267323" indent="0" algn="ctr">
              <a:buNone/>
              <a:defRPr sz="1169"/>
            </a:lvl2pPr>
            <a:lvl3pPr marL="534647" indent="0" algn="ctr">
              <a:buNone/>
              <a:defRPr sz="1052"/>
            </a:lvl3pPr>
            <a:lvl4pPr marL="801969" indent="0" algn="ctr">
              <a:buNone/>
              <a:defRPr sz="936"/>
            </a:lvl4pPr>
            <a:lvl5pPr marL="1069292" indent="0" algn="ctr">
              <a:buNone/>
              <a:defRPr sz="936"/>
            </a:lvl5pPr>
            <a:lvl6pPr marL="1336615" indent="0" algn="ctr">
              <a:buNone/>
              <a:defRPr sz="936"/>
            </a:lvl6pPr>
            <a:lvl7pPr marL="1603937" indent="0" algn="ctr">
              <a:buNone/>
              <a:defRPr sz="936"/>
            </a:lvl7pPr>
            <a:lvl8pPr marL="1871261" indent="0" algn="ctr">
              <a:buNone/>
              <a:defRPr sz="936"/>
            </a:lvl8pPr>
            <a:lvl9pPr marL="2138584" indent="0" algn="ctr">
              <a:buNone/>
              <a:defRPr sz="936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5910-7E90-4755-BA4E-E115CDA896AA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5810-58DB-4EAF-A3AE-1B28A66A17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4221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5910-7E90-4755-BA4E-E115CDA896AA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5810-58DB-4EAF-A3AE-1B28A66A17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9773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26233" y="402484"/>
            <a:ext cx="1152882" cy="640647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7587" y="402484"/>
            <a:ext cx="3391813" cy="64064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5910-7E90-4755-BA4E-E115CDA896AA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5810-58DB-4EAF-A3AE-1B28A66A17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85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5910-7E90-4755-BA4E-E115CDA896AA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5810-58DB-4EAF-A3AE-1B28A66A17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735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802" y="1884671"/>
            <a:ext cx="4611529" cy="3144614"/>
          </a:xfrm>
        </p:spPr>
        <p:txBody>
          <a:bodyPr anchor="b"/>
          <a:lstStyle>
            <a:lvl1pPr>
              <a:defRPr sz="3508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802" y="5059035"/>
            <a:ext cx="4611529" cy="1653678"/>
          </a:xfrm>
        </p:spPr>
        <p:txBody>
          <a:bodyPr/>
          <a:lstStyle>
            <a:lvl1pPr marL="0" indent="0">
              <a:buNone/>
              <a:defRPr sz="1403">
                <a:solidFill>
                  <a:schemeClr val="tx1"/>
                </a:solidFill>
              </a:defRPr>
            </a:lvl1pPr>
            <a:lvl2pPr marL="267323" indent="0">
              <a:buNone/>
              <a:defRPr sz="1169">
                <a:solidFill>
                  <a:schemeClr val="tx1">
                    <a:tint val="75000"/>
                  </a:schemeClr>
                </a:solidFill>
              </a:defRPr>
            </a:lvl2pPr>
            <a:lvl3pPr marL="534647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3pPr>
            <a:lvl4pPr marL="801969" indent="0">
              <a:buNone/>
              <a:defRPr sz="936">
                <a:solidFill>
                  <a:schemeClr val="tx1">
                    <a:tint val="75000"/>
                  </a:schemeClr>
                </a:solidFill>
              </a:defRPr>
            </a:lvl4pPr>
            <a:lvl5pPr marL="1069292" indent="0">
              <a:buNone/>
              <a:defRPr sz="936">
                <a:solidFill>
                  <a:schemeClr val="tx1">
                    <a:tint val="75000"/>
                  </a:schemeClr>
                </a:solidFill>
              </a:defRPr>
            </a:lvl5pPr>
            <a:lvl6pPr marL="1336615" indent="0">
              <a:buNone/>
              <a:defRPr sz="936">
                <a:solidFill>
                  <a:schemeClr val="tx1">
                    <a:tint val="75000"/>
                  </a:schemeClr>
                </a:solidFill>
              </a:defRPr>
            </a:lvl6pPr>
            <a:lvl7pPr marL="1603937" indent="0">
              <a:buNone/>
              <a:defRPr sz="936">
                <a:solidFill>
                  <a:schemeClr val="tx1">
                    <a:tint val="75000"/>
                  </a:schemeClr>
                </a:solidFill>
              </a:defRPr>
            </a:lvl7pPr>
            <a:lvl8pPr marL="1871261" indent="0">
              <a:buNone/>
              <a:defRPr sz="936">
                <a:solidFill>
                  <a:schemeClr val="tx1">
                    <a:tint val="75000"/>
                  </a:schemeClr>
                </a:solidFill>
              </a:defRPr>
            </a:lvl8pPr>
            <a:lvl9pPr marL="2138584" indent="0">
              <a:buNone/>
              <a:defRPr sz="9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5910-7E90-4755-BA4E-E115CDA896AA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5810-58DB-4EAF-A3AE-1B28A66A17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8643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7586" y="2012414"/>
            <a:ext cx="2272348" cy="479654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06767" y="2012414"/>
            <a:ext cx="2272348" cy="479654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5910-7E90-4755-BA4E-E115CDA896AA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5810-58DB-4EAF-A3AE-1B28A66A17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124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283" y="402484"/>
            <a:ext cx="4611529" cy="146118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284" y="1853172"/>
            <a:ext cx="2261904" cy="908210"/>
          </a:xfrm>
        </p:spPr>
        <p:txBody>
          <a:bodyPr anchor="b"/>
          <a:lstStyle>
            <a:lvl1pPr marL="0" indent="0">
              <a:buNone/>
              <a:defRPr sz="1403" b="1"/>
            </a:lvl1pPr>
            <a:lvl2pPr marL="267323" indent="0">
              <a:buNone/>
              <a:defRPr sz="1169" b="1"/>
            </a:lvl2pPr>
            <a:lvl3pPr marL="534647" indent="0">
              <a:buNone/>
              <a:defRPr sz="1052" b="1"/>
            </a:lvl3pPr>
            <a:lvl4pPr marL="801969" indent="0">
              <a:buNone/>
              <a:defRPr sz="936" b="1"/>
            </a:lvl4pPr>
            <a:lvl5pPr marL="1069292" indent="0">
              <a:buNone/>
              <a:defRPr sz="936" b="1"/>
            </a:lvl5pPr>
            <a:lvl6pPr marL="1336615" indent="0">
              <a:buNone/>
              <a:defRPr sz="936" b="1"/>
            </a:lvl6pPr>
            <a:lvl7pPr marL="1603937" indent="0">
              <a:buNone/>
              <a:defRPr sz="936" b="1"/>
            </a:lvl7pPr>
            <a:lvl8pPr marL="1871261" indent="0">
              <a:buNone/>
              <a:defRPr sz="936" b="1"/>
            </a:lvl8pPr>
            <a:lvl9pPr marL="2138584" indent="0">
              <a:buNone/>
              <a:defRPr sz="936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284" y="2761381"/>
            <a:ext cx="2261904" cy="406157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06768" y="1853172"/>
            <a:ext cx="2273044" cy="908210"/>
          </a:xfrm>
        </p:spPr>
        <p:txBody>
          <a:bodyPr anchor="b"/>
          <a:lstStyle>
            <a:lvl1pPr marL="0" indent="0">
              <a:buNone/>
              <a:defRPr sz="1403" b="1"/>
            </a:lvl1pPr>
            <a:lvl2pPr marL="267323" indent="0">
              <a:buNone/>
              <a:defRPr sz="1169" b="1"/>
            </a:lvl2pPr>
            <a:lvl3pPr marL="534647" indent="0">
              <a:buNone/>
              <a:defRPr sz="1052" b="1"/>
            </a:lvl3pPr>
            <a:lvl4pPr marL="801969" indent="0">
              <a:buNone/>
              <a:defRPr sz="936" b="1"/>
            </a:lvl4pPr>
            <a:lvl5pPr marL="1069292" indent="0">
              <a:buNone/>
              <a:defRPr sz="936" b="1"/>
            </a:lvl5pPr>
            <a:lvl6pPr marL="1336615" indent="0">
              <a:buNone/>
              <a:defRPr sz="936" b="1"/>
            </a:lvl6pPr>
            <a:lvl7pPr marL="1603937" indent="0">
              <a:buNone/>
              <a:defRPr sz="936" b="1"/>
            </a:lvl7pPr>
            <a:lvl8pPr marL="1871261" indent="0">
              <a:buNone/>
              <a:defRPr sz="936" b="1"/>
            </a:lvl8pPr>
            <a:lvl9pPr marL="2138584" indent="0">
              <a:buNone/>
              <a:defRPr sz="936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06768" y="2761381"/>
            <a:ext cx="2273044" cy="406157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5910-7E90-4755-BA4E-E115CDA896AA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5810-58DB-4EAF-A3AE-1B28A66A17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4649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5910-7E90-4755-BA4E-E115CDA896AA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5810-58DB-4EAF-A3AE-1B28A66A17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6476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5910-7E90-4755-BA4E-E115CDA896AA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5810-58DB-4EAF-A3AE-1B28A66A17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350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282" y="503978"/>
            <a:ext cx="1724450" cy="1763924"/>
          </a:xfrm>
        </p:spPr>
        <p:txBody>
          <a:bodyPr anchor="b"/>
          <a:lstStyle>
            <a:lvl1pPr>
              <a:defRPr sz="187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3045" y="1088456"/>
            <a:ext cx="2706767" cy="5372269"/>
          </a:xfrm>
        </p:spPr>
        <p:txBody>
          <a:bodyPr/>
          <a:lstStyle>
            <a:lvl1pPr>
              <a:defRPr sz="1871"/>
            </a:lvl1pPr>
            <a:lvl2pPr>
              <a:defRPr sz="1637"/>
            </a:lvl2pPr>
            <a:lvl3pPr>
              <a:defRPr sz="1403"/>
            </a:lvl3pPr>
            <a:lvl4pPr>
              <a:defRPr sz="1169"/>
            </a:lvl4pPr>
            <a:lvl5pPr>
              <a:defRPr sz="1169"/>
            </a:lvl5pPr>
            <a:lvl6pPr>
              <a:defRPr sz="1169"/>
            </a:lvl6pPr>
            <a:lvl7pPr>
              <a:defRPr sz="1169"/>
            </a:lvl7pPr>
            <a:lvl8pPr>
              <a:defRPr sz="1169"/>
            </a:lvl8pPr>
            <a:lvl9pPr>
              <a:defRPr sz="1169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282" y="2267902"/>
            <a:ext cx="1724450" cy="4201570"/>
          </a:xfrm>
        </p:spPr>
        <p:txBody>
          <a:bodyPr/>
          <a:lstStyle>
            <a:lvl1pPr marL="0" indent="0">
              <a:buNone/>
              <a:defRPr sz="936"/>
            </a:lvl1pPr>
            <a:lvl2pPr marL="267323" indent="0">
              <a:buNone/>
              <a:defRPr sz="819"/>
            </a:lvl2pPr>
            <a:lvl3pPr marL="534647" indent="0">
              <a:buNone/>
              <a:defRPr sz="702"/>
            </a:lvl3pPr>
            <a:lvl4pPr marL="801969" indent="0">
              <a:buNone/>
              <a:defRPr sz="585"/>
            </a:lvl4pPr>
            <a:lvl5pPr marL="1069292" indent="0">
              <a:buNone/>
              <a:defRPr sz="585"/>
            </a:lvl5pPr>
            <a:lvl6pPr marL="1336615" indent="0">
              <a:buNone/>
              <a:defRPr sz="585"/>
            </a:lvl6pPr>
            <a:lvl7pPr marL="1603937" indent="0">
              <a:buNone/>
              <a:defRPr sz="585"/>
            </a:lvl7pPr>
            <a:lvl8pPr marL="1871261" indent="0">
              <a:buNone/>
              <a:defRPr sz="585"/>
            </a:lvl8pPr>
            <a:lvl9pPr marL="2138584" indent="0">
              <a:buNone/>
              <a:defRPr sz="58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5910-7E90-4755-BA4E-E115CDA896AA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5810-58DB-4EAF-A3AE-1B28A66A17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3606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282" y="503978"/>
            <a:ext cx="1724450" cy="1763924"/>
          </a:xfrm>
        </p:spPr>
        <p:txBody>
          <a:bodyPr anchor="b"/>
          <a:lstStyle>
            <a:lvl1pPr>
              <a:defRPr sz="187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73045" y="1088456"/>
            <a:ext cx="2706767" cy="5372269"/>
          </a:xfrm>
        </p:spPr>
        <p:txBody>
          <a:bodyPr anchor="t"/>
          <a:lstStyle>
            <a:lvl1pPr marL="0" indent="0">
              <a:buNone/>
              <a:defRPr sz="1871"/>
            </a:lvl1pPr>
            <a:lvl2pPr marL="267323" indent="0">
              <a:buNone/>
              <a:defRPr sz="1637"/>
            </a:lvl2pPr>
            <a:lvl3pPr marL="534647" indent="0">
              <a:buNone/>
              <a:defRPr sz="1403"/>
            </a:lvl3pPr>
            <a:lvl4pPr marL="801969" indent="0">
              <a:buNone/>
              <a:defRPr sz="1169"/>
            </a:lvl4pPr>
            <a:lvl5pPr marL="1069292" indent="0">
              <a:buNone/>
              <a:defRPr sz="1169"/>
            </a:lvl5pPr>
            <a:lvl6pPr marL="1336615" indent="0">
              <a:buNone/>
              <a:defRPr sz="1169"/>
            </a:lvl6pPr>
            <a:lvl7pPr marL="1603937" indent="0">
              <a:buNone/>
              <a:defRPr sz="1169"/>
            </a:lvl7pPr>
            <a:lvl8pPr marL="1871261" indent="0">
              <a:buNone/>
              <a:defRPr sz="1169"/>
            </a:lvl8pPr>
            <a:lvl9pPr marL="2138584" indent="0">
              <a:buNone/>
              <a:defRPr sz="1169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282" y="2267902"/>
            <a:ext cx="1724450" cy="4201570"/>
          </a:xfrm>
        </p:spPr>
        <p:txBody>
          <a:bodyPr/>
          <a:lstStyle>
            <a:lvl1pPr marL="0" indent="0">
              <a:buNone/>
              <a:defRPr sz="936"/>
            </a:lvl1pPr>
            <a:lvl2pPr marL="267323" indent="0">
              <a:buNone/>
              <a:defRPr sz="819"/>
            </a:lvl2pPr>
            <a:lvl3pPr marL="534647" indent="0">
              <a:buNone/>
              <a:defRPr sz="702"/>
            </a:lvl3pPr>
            <a:lvl4pPr marL="801969" indent="0">
              <a:buNone/>
              <a:defRPr sz="585"/>
            </a:lvl4pPr>
            <a:lvl5pPr marL="1069292" indent="0">
              <a:buNone/>
              <a:defRPr sz="585"/>
            </a:lvl5pPr>
            <a:lvl6pPr marL="1336615" indent="0">
              <a:buNone/>
              <a:defRPr sz="585"/>
            </a:lvl6pPr>
            <a:lvl7pPr marL="1603937" indent="0">
              <a:buNone/>
              <a:defRPr sz="585"/>
            </a:lvl7pPr>
            <a:lvl8pPr marL="1871261" indent="0">
              <a:buNone/>
              <a:defRPr sz="585"/>
            </a:lvl8pPr>
            <a:lvl9pPr marL="2138584" indent="0">
              <a:buNone/>
              <a:defRPr sz="58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5910-7E90-4755-BA4E-E115CDA896AA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5810-58DB-4EAF-A3AE-1B28A66A17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177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7587" y="402484"/>
            <a:ext cx="461152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587" y="2012414"/>
            <a:ext cx="461152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7586" y="7006701"/>
            <a:ext cx="120300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C5910-7E90-4755-BA4E-E115CDA896AA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71096" y="7006701"/>
            <a:ext cx="180451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76107" y="7006701"/>
            <a:ext cx="120300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05810-58DB-4EAF-A3AE-1B28A66A17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9389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34647" rtl="0" eaLnBrk="1" latinLnBrk="0" hangingPunct="1">
        <a:lnSpc>
          <a:spcPct val="90000"/>
        </a:lnSpc>
        <a:spcBef>
          <a:spcPct val="0"/>
        </a:spcBef>
        <a:buNone/>
        <a:defRPr sz="25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661" indent="-133661" algn="l" defTabSz="53464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1637" kern="1200">
          <a:solidFill>
            <a:schemeClr val="tx1"/>
          </a:solidFill>
          <a:latin typeface="+mn-lt"/>
          <a:ea typeface="+mn-ea"/>
          <a:cs typeface="+mn-cs"/>
        </a:defRPr>
      </a:lvl1pPr>
      <a:lvl2pPr marL="400984" indent="-133661" algn="l" defTabSz="534647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2pPr>
      <a:lvl3pPr marL="668307" indent="-133661" algn="l" defTabSz="534647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3pPr>
      <a:lvl4pPr marL="935631" indent="-133661" algn="l" defTabSz="534647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2" kern="1200">
          <a:solidFill>
            <a:schemeClr val="tx1"/>
          </a:solidFill>
          <a:latin typeface="+mn-lt"/>
          <a:ea typeface="+mn-ea"/>
          <a:cs typeface="+mn-cs"/>
        </a:defRPr>
      </a:lvl4pPr>
      <a:lvl5pPr marL="1202953" indent="-133661" algn="l" defTabSz="534647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2" kern="1200">
          <a:solidFill>
            <a:schemeClr val="tx1"/>
          </a:solidFill>
          <a:latin typeface="+mn-lt"/>
          <a:ea typeface="+mn-ea"/>
          <a:cs typeface="+mn-cs"/>
        </a:defRPr>
      </a:lvl5pPr>
      <a:lvl6pPr marL="1470276" indent="-133661" algn="l" defTabSz="534647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2" kern="1200">
          <a:solidFill>
            <a:schemeClr val="tx1"/>
          </a:solidFill>
          <a:latin typeface="+mn-lt"/>
          <a:ea typeface="+mn-ea"/>
          <a:cs typeface="+mn-cs"/>
        </a:defRPr>
      </a:lvl6pPr>
      <a:lvl7pPr marL="1737599" indent="-133661" algn="l" defTabSz="534647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2" kern="1200">
          <a:solidFill>
            <a:schemeClr val="tx1"/>
          </a:solidFill>
          <a:latin typeface="+mn-lt"/>
          <a:ea typeface="+mn-ea"/>
          <a:cs typeface="+mn-cs"/>
        </a:defRPr>
      </a:lvl7pPr>
      <a:lvl8pPr marL="2004921" indent="-133661" algn="l" defTabSz="534647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2" kern="1200">
          <a:solidFill>
            <a:schemeClr val="tx1"/>
          </a:solidFill>
          <a:latin typeface="+mn-lt"/>
          <a:ea typeface="+mn-ea"/>
          <a:cs typeface="+mn-cs"/>
        </a:defRPr>
      </a:lvl8pPr>
      <a:lvl9pPr marL="2272245" indent="-133661" algn="l" defTabSz="534647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4647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1pPr>
      <a:lvl2pPr marL="267323" algn="l" defTabSz="534647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2pPr>
      <a:lvl3pPr marL="534647" algn="l" defTabSz="534647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3pPr>
      <a:lvl4pPr marL="801969" algn="l" defTabSz="534647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4pPr>
      <a:lvl5pPr marL="1069292" algn="l" defTabSz="534647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5pPr>
      <a:lvl6pPr marL="1336615" algn="l" defTabSz="534647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6pPr>
      <a:lvl7pPr marL="1603937" algn="l" defTabSz="534647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7pPr>
      <a:lvl8pPr marL="1871261" algn="l" defTabSz="534647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8pPr>
      <a:lvl9pPr marL="2138584" algn="l" defTabSz="534647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0" y="2576049"/>
            <a:ext cx="4610100" cy="3669639"/>
          </a:xfrm>
        </p:spPr>
      </p:pic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2503" y="3779999"/>
            <a:ext cx="5342168" cy="3770261"/>
            <a:chOff x="938" y="1630"/>
            <a:chExt cx="4894" cy="3484"/>
          </a:xfrm>
        </p:grpSpPr>
        <p:sp>
          <p:nvSpPr>
            <p:cNvPr id="2173" name="Freeform 4"/>
            <p:cNvSpPr>
              <a:spLocks/>
            </p:cNvSpPr>
            <p:nvPr/>
          </p:nvSpPr>
          <p:spPr bwMode="auto">
            <a:xfrm>
              <a:off x="938" y="1630"/>
              <a:ext cx="4894" cy="3484"/>
            </a:xfrm>
            <a:custGeom>
              <a:avLst/>
              <a:gdLst>
                <a:gd name="T0" fmla="+- 0 5831 938"/>
                <a:gd name="T1" fmla="*/ T0 w 4894"/>
                <a:gd name="T2" fmla="+- 0 5113 1630"/>
                <a:gd name="T3" fmla="*/ 5113 h 3484"/>
                <a:gd name="T4" fmla="+- 0 938 938"/>
                <a:gd name="T5" fmla="*/ T4 w 4894"/>
                <a:gd name="T6" fmla="+- 0 5113 1630"/>
                <a:gd name="T7" fmla="*/ 5113 h 3484"/>
                <a:gd name="T8" fmla="+- 0 938 938"/>
                <a:gd name="T9" fmla="*/ T8 w 4894"/>
                <a:gd name="T10" fmla="+- 0 1630 1630"/>
                <a:gd name="T11" fmla="*/ 1630 h 3484"/>
                <a:gd name="T12" fmla="+- 0 5831 938"/>
                <a:gd name="T13" fmla="*/ T12 w 4894"/>
                <a:gd name="T14" fmla="+- 0 1630 1630"/>
                <a:gd name="T15" fmla="*/ 1630 h 3484"/>
                <a:gd name="T16" fmla="+- 0 5831 938"/>
                <a:gd name="T17" fmla="*/ T16 w 4894"/>
                <a:gd name="T18" fmla="+- 0 5113 1630"/>
                <a:gd name="T19" fmla="*/ 5113 h 34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4894" h="3484">
                  <a:moveTo>
                    <a:pt x="4893" y="3483"/>
                  </a:moveTo>
                  <a:lnTo>
                    <a:pt x="0" y="3483"/>
                  </a:lnTo>
                  <a:lnTo>
                    <a:pt x="0" y="0"/>
                  </a:lnTo>
                  <a:lnTo>
                    <a:pt x="4893" y="0"/>
                  </a:lnTo>
                  <a:lnTo>
                    <a:pt x="4893" y="3483"/>
                  </a:lnTo>
                  <a:close/>
                </a:path>
              </a:pathLst>
            </a:custGeom>
            <a:solidFill>
              <a:srgbClr val="0064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2503" y="3779999"/>
            <a:ext cx="1556586" cy="1017234"/>
            <a:chOff x="938" y="1630"/>
            <a:chExt cx="1426" cy="940"/>
          </a:xfrm>
        </p:grpSpPr>
        <p:sp>
          <p:nvSpPr>
            <p:cNvPr id="2172" name="Freeform 6"/>
            <p:cNvSpPr>
              <a:spLocks/>
            </p:cNvSpPr>
            <p:nvPr/>
          </p:nvSpPr>
          <p:spPr bwMode="auto">
            <a:xfrm>
              <a:off x="938" y="1630"/>
              <a:ext cx="1426" cy="940"/>
            </a:xfrm>
            <a:custGeom>
              <a:avLst/>
              <a:gdLst>
                <a:gd name="T0" fmla="+- 0 2363 938"/>
                <a:gd name="T1" fmla="*/ T0 w 1426"/>
                <a:gd name="T2" fmla="+- 0 1630 1630"/>
                <a:gd name="T3" fmla="*/ 1630 h 940"/>
                <a:gd name="T4" fmla="+- 0 938 938"/>
                <a:gd name="T5" fmla="*/ T4 w 1426"/>
                <a:gd name="T6" fmla="+- 0 1630 1630"/>
                <a:gd name="T7" fmla="*/ 1630 h 940"/>
                <a:gd name="T8" fmla="+- 0 938 938"/>
                <a:gd name="T9" fmla="*/ T8 w 1426"/>
                <a:gd name="T10" fmla="+- 0 2569 1630"/>
                <a:gd name="T11" fmla="*/ 2569 h 940"/>
                <a:gd name="T12" fmla="+- 0 2363 938"/>
                <a:gd name="T13" fmla="*/ T12 w 1426"/>
                <a:gd name="T14" fmla="+- 0 2569 1630"/>
                <a:gd name="T15" fmla="*/ 2569 h 940"/>
                <a:gd name="T16" fmla="+- 0 2363 938"/>
                <a:gd name="T17" fmla="*/ T16 w 1426"/>
                <a:gd name="T18" fmla="+- 0 1630 1630"/>
                <a:gd name="T19" fmla="*/ 1630 h 94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26" h="940">
                  <a:moveTo>
                    <a:pt x="1425" y="0"/>
                  </a:moveTo>
                  <a:lnTo>
                    <a:pt x="0" y="0"/>
                  </a:lnTo>
                  <a:lnTo>
                    <a:pt x="0" y="939"/>
                  </a:lnTo>
                  <a:lnTo>
                    <a:pt x="1425" y="939"/>
                  </a:lnTo>
                  <a:lnTo>
                    <a:pt x="14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24268" y="3779999"/>
            <a:ext cx="1344821" cy="508617"/>
            <a:chOff x="1132" y="1630"/>
            <a:chExt cx="1232" cy="470"/>
          </a:xfrm>
        </p:grpSpPr>
        <p:sp>
          <p:nvSpPr>
            <p:cNvPr id="2169" name="Freeform 8"/>
            <p:cNvSpPr>
              <a:spLocks/>
            </p:cNvSpPr>
            <p:nvPr/>
          </p:nvSpPr>
          <p:spPr bwMode="auto">
            <a:xfrm>
              <a:off x="1132" y="1630"/>
              <a:ext cx="1232" cy="470"/>
            </a:xfrm>
            <a:custGeom>
              <a:avLst/>
              <a:gdLst>
                <a:gd name="T0" fmla="+- 0 2363 1132"/>
                <a:gd name="T1" fmla="*/ T0 w 1232"/>
                <a:gd name="T2" fmla="+- 0 1630 1630"/>
                <a:gd name="T3" fmla="*/ 1630 h 470"/>
                <a:gd name="T4" fmla="+- 0 2185 1132"/>
                <a:gd name="T5" fmla="*/ T4 w 1232"/>
                <a:gd name="T6" fmla="+- 0 1630 1630"/>
                <a:gd name="T7" fmla="*/ 1630 h 470"/>
                <a:gd name="T8" fmla="+- 0 2253 1132"/>
                <a:gd name="T9" fmla="*/ T8 w 1232"/>
                <a:gd name="T10" fmla="+- 0 2100 1630"/>
                <a:gd name="T11" fmla="*/ 2100 h 470"/>
                <a:gd name="T12" fmla="+- 0 2363 1132"/>
                <a:gd name="T13" fmla="*/ T12 w 1232"/>
                <a:gd name="T14" fmla="+- 0 2100 1630"/>
                <a:gd name="T15" fmla="*/ 2100 h 470"/>
                <a:gd name="T16" fmla="+- 0 2363 1132"/>
                <a:gd name="T17" fmla="*/ T16 w 1232"/>
                <a:gd name="T18" fmla="+- 0 1630 1630"/>
                <a:gd name="T19" fmla="*/ 1630 h 47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232" h="470">
                  <a:moveTo>
                    <a:pt x="1231" y="0"/>
                  </a:moveTo>
                  <a:lnTo>
                    <a:pt x="1053" y="0"/>
                  </a:lnTo>
                  <a:lnTo>
                    <a:pt x="1121" y="470"/>
                  </a:lnTo>
                  <a:lnTo>
                    <a:pt x="1231" y="470"/>
                  </a:lnTo>
                  <a:lnTo>
                    <a:pt x="1231" y="0"/>
                  </a:lnTo>
                  <a:close/>
                </a:path>
              </a:pathLst>
            </a:custGeom>
            <a:solidFill>
              <a:srgbClr val="0064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70" name="Freeform 9"/>
            <p:cNvSpPr>
              <a:spLocks/>
            </p:cNvSpPr>
            <p:nvPr/>
          </p:nvSpPr>
          <p:spPr bwMode="auto">
            <a:xfrm>
              <a:off x="1132" y="1630"/>
              <a:ext cx="1232" cy="470"/>
            </a:xfrm>
            <a:custGeom>
              <a:avLst/>
              <a:gdLst>
                <a:gd name="T0" fmla="+- 0 1773 1132"/>
                <a:gd name="T1" fmla="*/ T0 w 1232"/>
                <a:gd name="T2" fmla="+- 0 1630 1630"/>
                <a:gd name="T3" fmla="*/ 1630 h 470"/>
                <a:gd name="T4" fmla="+- 0 1225 1132"/>
                <a:gd name="T5" fmla="*/ T4 w 1232"/>
                <a:gd name="T6" fmla="+- 0 1630 1630"/>
                <a:gd name="T7" fmla="*/ 1630 h 470"/>
                <a:gd name="T8" fmla="+- 0 1132 1132"/>
                <a:gd name="T9" fmla="*/ T8 w 1232"/>
                <a:gd name="T10" fmla="+- 0 2100 1630"/>
                <a:gd name="T11" fmla="*/ 2100 h 470"/>
                <a:gd name="T12" fmla="+- 0 1697 1132"/>
                <a:gd name="T13" fmla="*/ T12 w 1232"/>
                <a:gd name="T14" fmla="+- 0 2100 1630"/>
                <a:gd name="T15" fmla="*/ 2100 h 470"/>
                <a:gd name="T16" fmla="+- 0 1773 1132"/>
                <a:gd name="T17" fmla="*/ T16 w 1232"/>
                <a:gd name="T18" fmla="+- 0 1630 1630"/>
                <a:gd name="T19" fmla="*/ 1630 h 47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232" h="470">
                  <a:moveTo>
                    <a:pt x="641" y="0"/>
                  </a:moveTo>
                  <a:lnTo>
                    <a:pt x="93" y="0"/>
                  </a:lnTo>
                  <a:lnTo>
                    <a:pt x="0" y="470"/>
                  </a:lnTo>
                  <a:lnTo>
                    <a:pt x="565" y="470"/>
                  </a:lnTo>
                  <a:lnTo>
                    <a:pt x="641" y="0"/>
                  </a:lnTo>
                  <a:close/>
                </a:path>
              </a:pathLst>
            </a:custGeom>
            <a:solidFill>
              <a:srgbClr val="0064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1551624" y="3779999"/>
            <a:ext cx="17465" cy="5411"/>
            <a:chOff x="2348" y="1630"/>
            <a:chExt cx="16" cy="5"/>
          </a:xfrm>
        </p:grpSpPr>
        <p:sp>
          <p:nvSpPr>
            <p:cNvPr id="2168" name="Freeform 11"/>
            <p:cNvSpPr>
              <a:spLocks/>
            </p:cNvSpPr>
            <p:nvPr/>
          </p:nvSpPr>
          <p:spPr bwMode="auto">
            <a:xfrm>
              <a:off x="2348" y="1630"/>
              <a:ext cx="16" cy="5"/>
            </a:xfrm>
            <a:custGeom>
              <a:avLst/>
              <a:gdLst>
                <a:gd name="T0" fmla="+- 0 2363 2348"/>
                <a:gd name="T1" fmla="*/ T0 w 16"/>
                <a:gd name="T2" fmla="+- 0 1630 1630"/>
                <a:gd name="T3" fmla="*/ 1630 h 5"/>
                <a:gd name="T4" fmla="+- 0 2348 2348"/>
                <a:gd name="T5" fmla="*/ T4 w 16"/>
                <a:gd name="T6" fmla="+- 0 1630 1630"/>
                <a:gd name="T7" fmla="*/ 1630 h 5"/>
                <a:gd name="T8" fmla="+- 0 2363 2348"/>
                <a:gd name="T9" fmla="*/ T8 w 16"/>
                <a:gd name="T10" fmla="+- 0 1635 1630"/>
                <a:gd name="T11" fmla="*/ 1635 h 5"/>
                <a:gd name="T12" fmla="+- 0 2363 2348"/>
                <a:gd name="T13" fmla="*/ T12 w 16"/>
                <a:gd name="T14" fmla="+- 0 1630 1630"/>
                <a:gd name="T15" fmla="*/ 1630 h 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6" h="5">
                  <a:moveTo>
                    <a:pt x="15" y="0"/>
                  </a:moveTo>
                  <a:lnTo>
                    <a:pt x="0" y="0"/>
                  </a:lnTo>
                  <a:lnTo>
                    <a:pt x="15" y="5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1240525" y="3779999"/>
            <a:ext cx="328564" cy="106052"/>
            <a:chOff x="2063" y="1630"/>
            <a:chExt cx="301" cy="98"/>
          </a:xfrm>
        </p:grpSpPr>
        <p:sp>
          <p:nvSpPr>
            <p:cNvPr id="2167" name="Freeform 13"/>
            <p:cNvSpPr>
              <a:spLocks/>
            </p:cNvSpPr>
            <p:nvPr/>
          </p:nvSpPr>
          <p:spPr bwMode="auto">
            <a:xfrm>
              <a:off x="2063" y="1630"/>
              <a:ext cx="301" cy="98"/>
            </a:xfrm>
            <a:custGeom>
              <a:avLst/>
              <a:gdLst>
                <a:gd name="T0" fmla="+- 0 2145 2063"/>
                <a:gd name="T1" fmla="*/ T0 w 301"/>
                <a:gd name="T2" fmla="+- 0 1630 1630"/>
                <a:gd name="T3" fmla="*/ 1630 h 98"/>
                <a:gd name="T4" fmla="+- 0 2063 2063"/>
                <a:gd name="T5" fmla="*/ T4 w 301"/>
                <a:gd name="T6" fmla="+- 0 1630 1630"/>
                <a:gd name="T7" fmla="*/ 1630 h 98"/>
                <a:gd name="T8" fmla="+- 0 2363 2063"/>
                <a:gd name="T9" fmla="*/ T8 w 301"/>
                <a:gd name="T10" fmla="+- 0 1727 1630"/>
                <a:gd name="T11" fmla="*/ 1727 h 98"/>
                <a:gd name="T12" fmla="+- 0 2363 2063"/>
                <a:gd name="T13" fmla="*/ T12 w 301"/>
                <a:gd name="T14" fmla="+- 0 1701 1630"/>
                <a:gd name="T15" fmla="*/ 1701 h 98"/>
                <a:gd name="T16" fmla="+- 0 2145 2063"/>
                <a:gd name="T17" fmla="*/ T16 w 301"/>
                <a:gd name="T18" fmla="+- 0 1630 1630"/>
                <a:gd name="T19" fmla="*/ 1630 h 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01" h="98">
                  <a:moveTo>
                    <a:pt x="82" y="0"/>
                  </a:moveTo>
                  <a:lnTo>
                    <a:pt x="0" y="0"/>
                  </a:lnTo>
                  <a:lnTo>
                    <a:pt x="300" y="97"/>
                  </a:lnTo>
                  <a:lnTo>
                    <a:pt x="300" y="7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10" name="Group 14"/>
          <p:cNvGrpSpPr>
            <a:grpSpLocks/>
          </p:cNvGrpSpPr>
          <p:nvPr/>
        </p:nvGrpSpPr>
        <p:grpSpPr bwMode="auto">
          <a:xfrm>
            <a:off x="929426" y="3779999"/>
            <a:ext cx="639663" cy="205611"/>
            <a:chOff x="1778" y="1630"/>
            <a:chExt cx="586" cy="190"/>
          </a:xfrm>
        </p:grpSpPr>
        <p:sp>
          <p:nvSpPr>
            <p:cNvPr id="2166" name="Freeform 15"/>
            <p:cNvSpPr>
              <a:spLocks/>
            </p:cNvSpPr>
            <p:nvPr/>
          </p:nvSpPr>
          <p:spPr bwMode="auto">
            <a:xfrm>
              <a:off x="1778" y="1630"/>
              <a:ext cx="586" cy="190"/>
            </a:xfrm>
            <a:custGeom>
              <a:avLst/>
              <a:gdLst>
                <a:gd name="T0" fmla="+- 0 1860 1778"/>
                <a:gd name="T1" fmla="*/ T0 w 586"/>
                <a:gd name="T2" fmla="+- 0 1630 1630"/>
                <a:gd name="T3" fmla="*/ 1630 h 190"/>
                <a:gd name="T4" fmla="+- 0 1778 1778"/>
                <a:gd name="T5" fmla="*/ T4 w 586"/>
                <a:gd name="T6" fmla="+- 0 1630 1630"/>
                <a:gd name="T7" fmla="*/ 1630 h 190"/>
                <a:gd name="T8" fmla="+- 0 2363 1778"/>
                <a:gd name="T9" fmla="*/ T8 w 586"/>
                <a:gd name="T10" fmla="+- 0 1820 1630"/>
                <a:gd name="T11" fmla="*/ 1820 h 190"/>
                <a:gd name="T12" fmla="+- 0 2363 1778"/>
                <a:gd name="T13" fmla="*/ T12 w 586"/>
                <a:gd name="T14" fmla="+- 0 1793 1630"/>
                <a:gd name="T15" fmla="*/ 1793 h 190"/>
                <a:gd name="T16" fmla="+- 0 1860 1778"/>
                <a:gd name="T17" fmla="*/ T16 w 586"/>
                <a:gd name="T18" fmla="+- 0 1630 1630"/>
                <a:gd name="T19" fmla="*/ 1630 h 19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586" h="190">
                  <a:moveTo>
                    <a:pt x="82" y="0"/>
                  </a:moveTo>
                  <a:lnTo>
                    <a:pt x="0" y="0"/>
                  </a:lnTo>
                  <a:lnTo>
                    <a:pt x="585" y="190"/>
                  </a:lnTo>
                  <a:lnTo>
                    <a:pt x="585" y="163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609594" y="3779999"/>
            <a:ext cx="959495" cy="308417"/>
            <a:chOff x="1485" y="1630"/>
            <a:chExt cx="879" cy="285"/>
          </a:xfrm>
        </p:grpSpPr>
        <p:sp>
          <p:nvSpPr>
            <p:cNvPr id="2165" name="Freeform 17"/>
            <p:cNvSpPr>
              <a:spLocks/>
            </p:cNvSpPr>
            <p:nvPr/>
          </p:nvSpPr>
          <p:spPr bwMode="auto">
            <a:xfrm>
              <a:off x="1485" y="1630"/>
              <a:ext cx="879" cy="285"/>
            </a:xfrm>
            <a:custGeom>
              <a:avLst/>
              <a:gdLst>
                <a:gd name="T0" fmla="+- 0 1567 1485"/>
                <a:gd name="T1" fmla="*/ T0 w 879"/>
                <a:gd name="T2" fmla="+- 0 1630 1630"/>
                <a:gd name="T3" fmla="*/ 1630 h 285"/>
                <a:gd name="T4" fmla="+- 0 1485 1485"/>
                <a:gd name="T5" fmla="*/ T4 w 879"/>
                <a:gd name="T6" fmla="+- 0 1630 1630"/>
                <a:gd name="T7" fmla="*/ 1630 h 285"/>
                <a:gd name="T8" fmla="+- 0 2363 1485"/>
                <a:gd name="T9" fmla="*/ T8 w 879"/>
                <a:gd name="T10" fmla="+- 0 1915 1630"/>
                <a:gd name="T11" fmla="*/ 1915 h 285"/>
                <a:gd name="T12" fmla="+- 0 2363 1485"/>
                <a:gd name="T13" fmla="*/ T12 w 879"/>
                <a:gd name="T14" fmla="+- 0 1888 1630"/>
                <a:gd name="T15" fmla="*/ 1888 h 285"/>
                <a:gd name="T16" fmla="+- 0 1567 1485"/>
                <a:gd name="T17" fmla="*/ T16 w 879"/>
                <a:gd name="T18" fmla="+- 0 1630 1630"/>
                <a:gd name="T19" fmla="*/ 1630 h 28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879" h="285">
                  <a:moveTo>
                    <a:pt x="82" y="0"/>
                  </a:moveTo>
                  <a:lnTo>
                    <a:pt x="0" y="0"/>
                  </a:lnTo>
                  <a:lnTo>
                    <a:pt x="878" y="285"/>
                  </a:lnTo>
                  <a:lnTo>
                    <a:pt x="878" y="25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12" name="Group 18"/>
          <p:cNvGrpSpPr>
            <a:grpSpLocks/>
          </p:cNvGrpSpPr>
          <p:nvPr/>
        </p:nvGrpSpPr>
        <p:grpSpPr bwMode="auto">
          <a:xfrm>
            <a:off x="298495" y="3779999"/>
            <a:ext cx="1270593" cy="409058"/>
            <a:chOff x="1200" y="1630"/>
            <a:chExt cx="1164" cy="378"/>
          </a:xfrm>
        </p:grpSpPr>
        <p:sp>
          <p:nvSpPr>
            <p:cNvPr id="2164" name="Freeform 19"/>
            <p:cNvSpPr>
              <a:spLocks/>
            </p:cNvSpPr>
            <p:nvPr/>
          </p:nvSpPr>
          <p:spPr bwMode="auto">
            <a:xfrm>
              <a:off x="1200" y="1630"/>
              <a:ext cx="1164" cy="378"/>
            </a:xfrm>
            <a:custGeom>
              <a:avLst/>
              <a:gdLst>
                <a:gd name="T0" fmla="+- 0 1282 1200"/>
                <a:gd name="T1" fmla="*/ T0 w 1164"/>
                <a:gd name="T2" fmla="+- 0 1630 1630"/>
                <a:gd name="T3" fmla="*/ 1630 h 378"/>
                <a:gd name="T4" fmla="+- 0 1200 1200"/>
                <a:gd name="T5" fmla="*/ T4 w 1164"/>
                <a:gd name="T6" fmla="+- 0 1630 1630"/>
                <a:gd name="T7" fmla="*/ 1630 h 378"/>
                <a:gd name="T8" fmla="+- 0 2363 1200"/>
                <a:gd name="T9" fmla="*/ T8 w 1164"/>
                <a:gd name="T10" fmla="+- 0 2007 1630"/>
                <a:gd name="T11" fmla="*/ 2007 h 378"/>
                <a:gd name="T12" fmla="+- 0 2363 1200"/>
                <a:gd name="T13" fmla="*/ T12 w 1164"/>
                <a:gd name="T14" fmla="+- 0 1981 1630"/>
                <a:gd name="T15" fmla="*/ 1981 h 378"/>
                <a:gd name="T16" fmla="+- 0 1282 1200"/>
                <a:gd name="T17" fmla="*/ T16 w 1164"/>
                <a:gd name="T18" fmla="+- 0 1630 1630"/>
                <a:gd name="T19" fmla="*/ 1630 h 37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164" h="378">
                  <a:moveTo>
                    <a:pt x="82" y="0"/>
                  </a:moveTo>
                  <a:lnTo>
                    <a:pt x="0" y="0"/>
                  </a:lnTo>
                  <a:lnTo>
                    <a:pt x="1163" y="377"/>
                  </a:lnTo>
                  <a:lnTo>
                    <a:pt x="1163" y="35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13" name="Group 20"/>
          <p:cNvGrpSpPr>
            <a:grpSpLocks/>
          </p:cNvGrpSpPr>
          <p:nvPr/>
        </p:nvGrpSpPr>
        <p:grpSpPr bwMode="auto">
          <a:xfrm>
            <a:off x="12503" y="3779999"/>
            <a:ext cx="1556586" cy="508617"/>
            <a:chOff x="938" y="1630"/>
            <a:chExt cx="1426" cy="470"/>
          </a:xfrm>
        </p:grpSpPr>
        <p:sp>
          <p:nvSpPr>
            <p:cNvPr id="2163" name="Freeform 21"/>
            <p:cNvSpPr>
              <a:spLocks/>
            </p:cNvSpPr>
            <p:nvPr/>
          </p:nvSpPr>
          <p:spPr bwMode="auto">
            <a:xfrm>
              <a:off x="938" y="1630"/>
              <a:ext cx="1426" cy="470"/>
            </a:xfrm>
            <a:custGeom>
              <a:avLst/>
              <a:gdLst>
                <a:gd name="T0" fmla="+- 0 996 938"/>
                <a:gd name="T1" fmla="*/ T0 w 1426"/>
                <a:gd name="T2" fmla="+- 0 1630 1630"/>
                <a:gd name="T3" fmla="*/ 1630 h 470"/>
                <a:gd name="T4" fmla="+- 0 938 938"/>
                <a:gd name="T5" fmla="*/ T4 w 1426"/>
                <a:gd name="T6" fmla="+- 0 1630 1630"/>
                <a:gd name="T7" fmla="*/ 1630 h 470"/>
                <a:gd name="T8" fmla="+- 0 938 938"/>
                <a:gd name="T9" fmla="*/ T8 w 1426"/>
                <a:gd name="T10" fmla="+- 0 1638 1630"/>
                <a:gd name="T11" fmla="*/ 1638 h 470"/>
                <a:gd name="T12" fmla="+- 0 2363 938"/>
                <a:gd name="T13" fmla="*/ T12 w 1426"/>
                <a:gd name="T14" fmla="+- 0 2100 1630"/>
                <a:gd name="T15" fmla="*/ 2100 h 470"/>
                <a:gd name="T16" fmla="+- 0 2363 938"/>
                <a:gd name="T17" fmla="*/ T16 w 1426"/>
                <a:gd name="T18" fmla="+- 0 2073 1630"/>
                <a:gd name="T19" fmla="*/ 2073 h 470"/>
                <a:gd name="T20" fmla="+- 0 996 938"/>
                <a:gd name="T21" fmla="*/ T20 w 1426"/>
                <a:gd name="T22" fmla="+- 0 1630 1630"/>
                <a:gd name="T23" fmla="*/ 1630 h 47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1426" h="470">
                  <a:moveTo>
                    <a:pt x="58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1425" y="470"/>
                  </a:lnTo>
                  <a:lnTo>
                    <a:pt x="1425" y="443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14" name="Group 22"/>
          <p:cNvGrpSpPr>
            <a:grpSpLocks/>
          </p:cNvGrpSpPr>
          <p:nvPr/>
        </p:nvGrpSpPr>
        <p:grpSpPr bwMode="auto">
          <a:xfrm>
            <a:off x="12503" y="3858997"/>
            <a:ext cx="1556586" cy="529178"/>
            <a:chOff x="938" y="1703"/>
            <a:chExt cx="1426" cy="489"/>
          </a:xfrm>
        </p:grpSpPr>
        <p:sp>
          <p:nvSpPr>
            <p:cNvPr id="2162" name="Freeform 23"/>
            <p:cNvSpPr>
              <a:spLocks/>
            </p:cNvSpPr>
            <p:nvPr/>
          </p:nvSpPr>
          <p:spPr bwMode="auto">
            <a:xfrm>
              <a:off x="938" y="1703"/>
              <a:ext cx="1426" cy="489"/>
            </a:xfrm>
            <a:custGeom>
              <a:avLst/>
              <a:gdLst>
                <a:gd name="T0" fmla="+- 0 938 938"/>
                <a:gd name="T1" fmla="*/ T0 w 1426"/>
                <a:gd name="T2" fmla="+- 0 1703 1703"/>
                <a:gd name="T3" fmla="*/ 1703 h 489"/>
                <a:gd name="T4" fmla="+- 0 938 938"/>
                <a:gd name="T5" fmla="*/ T4 w 1426"/>
                <a:gd name="T6" fmla="+- 0 1730 1703"/>
                <a:gd name="T7" fmla="*/ 1730 h 489"/>
                <a:gd name="T8" fmla="+- 0 2363 938"/>
                <a:gd name="T9" fmla="*/ T8 w 1426"/>
                <a:gd name="T10" fmla="+- 0 2192 1703"/>
                <a:gd name="T11" fmla="*/ 2192 h 489"/>
                <a:gd name="T12" fmla="+- 0 2363 938"/>
                <a:gd name="T13" fmla="*/ T12 w 1426"/>
                <a:gd name="T14" fmla="+- 0 2166 1703"/>
                <a:gd name="T15" fmla="*/ 2166 h 489"/>
                <a:gd name="T16" fmla="+- 0 938 938"/>
                <a:gd name="T17" fmla="*/ T16 w 1426"/>
                <a:gd name="T18" fmla="+- 0 1703 1703"/>
                <a:gd name="T19" fmla="*/ 1703 h 4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26" h="489">
                  <a:moveTo>
                    <a:pt x="0" y="0"/>
                  </a:moveTo>
                  <a:lnTo>
                    <a:pt x="0" y="27"/>
                  </a:lnTo>
                  <a:lnTo>
                    <a:pt x="1425" y="489"/>
                  </a:lnTo>
                  <a:lnTo>
                    <a:pt x="1425" y="4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15" name="Group 24"/>
          <p:cNvGrpSpPr>
            <a:grpSpLocks/>
          </p:cNvGrpSpPr>
          <p:nvPr/>
        </p:nvGrpSpPr>
        <p:grpSpPr bwMode="auto">
          <a:xfrm>
            <a:off x="12503" y="3959638"/>
            <a:ext cx="1556586" cy="529178"/>
            <a:chOff x="938" y="1796"/>
            <a:chExt cx="1426" cy="489"/>
          </a:xfrm>
        </p:grpSpPr>
        <p:sp>
          <p:nvSpPr>
            <p:cNvPr id="2161" name="Freeform 25"/>
            <p:cNvSpPr>
              <a:spLocks/>
            </p:cNvSpPr>
            <p:nvPr/>
          </p:nvSpPr>
          <p:spPr bwMode="auto">
            <a:xfrm>
              <a:off x="938" y="1796"/>
              <a:ext cx="1426" cy="489"/>
            </a:xfrm>
            <a:custGeom>
              <a:avLst/>
              <a:gdLst>
                <a:gd name="T0" fmla="+- 0 938 938"/>
                <a:gd name="T1" fmla="*/ T0 w 1426"/>
                <a:gd name="T2" fmla="+- 0 1796 1796"/>
                <a:gd name="T3" fmla="*/ 1796 h 489"/>
                <a:gd name="T4" fmla="+- 0 938 938"/>
                <a:gd name="T5" fmla="*/ T4 w 1426"/>
                <a:gd name="T6" fmla="+- 0 1822 1796"/>
                <a:gd name="T7" fmla="*/ 1822 h 489"/>
                <a:gd name="T8" fmla="+- 0 2363 938"/>
                <a:gd name="T9" fmla="*/ T8 w 1426"/>
                <a:gd name="T10" fmla="+- 0 2285 1796"/>
                <a:gd name="T11" fmla="*/ 2285 h 489"/>
                <a:gd name="T12" fmla="+- 0 2363 938"/>
                <a:gd name="T13" fmla="*/ T12 w 1426"/>
                <a:gd name="T14" fmla="+- 0 2258 1796"/>
                <a:gd name="T15" fmla="*/ 2258 h 489"/>
                <a:gd name="T16" fmla="+- 0 938 938"/>
                <a:gd name="T17" fmla="*/ T16 w 1426"/>
                <a:gd name="T18" fmla="+- 0 1796 1796"/>
                <a:gd name="T19" fmla="*/ 1796 h 4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26" h="489">
                  <a:moveTo>
                    <a:pt x="0" y="0"/>
                  </a:moveTo>
                  <a:lnTo>
                    <a:pt x="0" y="26"/>
                  </a:lnTo>
                  <a:lnTo>
                    <a:pt x="1425" y="489"/>
                  </a:lnTo>
                  <a:lnTo>
                    <a:pt x="1425" y="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16" name="Group 26"/>
          <p:cNvGrpSpPr>
            <a:grpSpLocks/>
          </p:cNvGrpSpPr>
          <p:nvPr/>
        </p:nvGrpSpPr>
        <p:grpSpPr bwMode="auto">
          <a:xfrm>
            <a:off x="12503" y="4059197"/>
            <a:ext cx="1556586" cy="529178"/>
            <a:chOff x="938" y="1888"/>
            <a:chExt cx="1426" cy="489"/>
          </a:xfrm>
        </p:grpSpPr>
        <p:sp>
          <p:nvSpPr>
            <p:cNvPr id="2160" name="Freeform 27"/>
            <p:cNvSpPr>
              <a:spLocks/>
            </p:cNvSpPr>
            <p:nvPr/>
          </p:nvSpPr>
          <p:spPr bwMode="auto">
            <a:xfrm>
              <a:off x="938" y="1888"/>
              <a:ext cx="1426" cy="489"/>
            </a:xfrm>
            <a:custGeom>
              <a:avLst/>
              <a:gdLst>
                <a:gd name="T0" fmla="+- 0 938 938"/>
                <a:gd name="T1" fmla="*/ T0 w 1426"/>
                <a:gd name="T2" fmla="+- 0 1888 1888"/>
                <a:gd name="T3" fmla="*/ 1888 h 489"/>
                <a:gd name="T4" fmla="+- 0 938 938"/>
                <a:gd name="T5" fmla="*/ T4 w 1426"/>
                <a:gd name="T6" fmla="+- 0 1915 1888"/>
                <a:gd name="T7" fmla="*/ 1915 h 489"/>
                <a:gd name="T8" fmla="+- 0 2363 938"/>
                <a:gd name="T9" fmla="*/ T8 w 1426"/>
                <a:gd name="T10" fmla="+- 0 2377 1888"/>
                <a:gd name="T11" fmla="*/ 2377 h 489"/>
                <a:gd name="T12" fmla="+- 0 2363 938"/>
                <a:gd name="T13" fmla="*/ T12 w 1426"/>
                <a:gd name="T14" fmla="+- 0 2350 1888"/>
                <a:gd name="T15" fmla="*/ 2350 h 489"/>
                <a:gd name="T16" fmla="+- 0 938 938"/>
                <a:gd name="T17" fmla="*/ T16 w 1426"/>
                <a:gd name="T18" fmla="+- 0 1888 1888"/>
                <a:gd name="T19" fmla="*/ 1888 h 4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26" h="489">
                  <a:moveTo>
                    <a:pt x="0" y="0"/>
                  </a:moveTo>
                  <a:lnTo>
                    <a:pt x="0" y="27"/>
                  </a:lnTo>
                  <a:lnTo>
                    <a:pt x="1425" y="489"/>
                  </a:lnTo>
                  <a:lnTo>
                    <a:pt x="1425" y="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17" name="Group 28"/>
          <p:cNvGrpSpPr>
            <a:grpSpLocks/>
          </p:cNvGrpSpPr>
          <p:nvPr/>
        </p:nvGrpSpPr>
        <p:grpSpPr bwMode="auto">
          <a:xfrm>
            <a:off x="12503" y="4159839"/>
            <a:ext cx="1556586" cy="529178"/>
            <a:chOff x="938" y="1981"/>
            <a:chExt cx="1426" cy="489"/>
          </a:xfrm>
        </p:grpSpPr>
        <p:sp>
          <p:nvSpPr>
            <p:cNvPr id="2159" name="Freeform 29"/>
            <p:cNvSpPr>
              <a:spLocks/>
            </p:cNvSpPr>
            <p:nvPr/>
          </p:nvSpPr>
          <p:spPr bwMode="auto">
            <a:xfrm>
              <a:off x="938" y="1981"/>
              <a:ext cx="1426" cy="489"/>
            </a:xfrm>
            <a:custGeom>
              <a:avLst/>
              <a:gdLst>
                <a:gd name="T0" fmla="+- 0 938 938"/>
                <a:gd name="T1" fmla="*/ T0 w 1426"/>
                <a:gd name="T2" fmla="+- 0 1981 1981"/>
                <a:gd name="T3" fmla="*/ 1981 h 489"/>
                <a:gd name="T4" fmla="+- 0 938 938"/>
                <a:gd name="T5" fmla="*/ T4 w 1426"/>
                <a:gd name="T6" fmla="+- 0 2007 1981"/>
                <a:gd name="T7" fmla="*/ 2007 h 489"/>
                <a:gd name="T8" fmla="+- 0 2363 938"/>
                <a:gd name="T9" fmla="*/ T8 w 1426"/>
                <a:gd name="T10" fmla="+- 0 2469 1981"/>
                <a:gd name="T11" fmla="*/ 2469 h 489"/>
                <a:gd name="T12" fmla="+- 0 2363 938"/>
                <a:gd name="T13" fmla="*/ T12 w 1426"/>
                <a:gd name="T14" fmla="+- 0 2443 1981"/>
                <a:gd name="T15" fmla="*/ 2443 h 489"/>
                <a:gd name="T16" fmla="+- 0 938 938"/>
                <a:gd name="T17" fmla="*/ T16 w 1426"/>
                <a:gd name="T18" fmla="+- 0 1981 1981"/>
                <a:gd name="T19" fmla="*/ 1981 h 4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26" h="489">
                  <a:moveTo>
                    <a:pt x="0" y="0"/>
                  </a:moveTo>
                  <a:lnTo>
                    <a:pt x="0" y="26"/>
                  </a:lnTo>
                  <a:lnTo>
                    <a:pt x="1425" y="488"/>
                  </a:lnTo>
                  <a:lnTo>
                    <a:pt x="1425" y="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18" name="Group 30"/>
          <p:cNvGrpSpPr>
            <a:grpSpLocks/>
          </p:cNvGrpSpPr>
          <p:nvPr/>
        </p:nvGrpSpPr>
        <p:grpSpPr bwMode="auto">
          <a:xfrm>
            <a:off x="12503" y="4259398"/>
            <a:ext cx="1556586" cy="529178"/>
            <a:chOff x="938" y="2073"/>
            <a:chExt cx="1426" cy="489"/>
          </a:xfrm>
        </p:grpSpPr>
        <p:sp>
          <p:nvSpPr>
            <p:cNvPr id="2158" name="Freeform 31"/>
            <p:cNvSpPr>
              <a:spLocks/>
            </p:cNvSpPr>
            <p:nvPr/>
          </p:nvSpPr>
          <p:spPr bwMode="auto">
            <a:xfrm>
              <a:off x="938" y="2073"/>
              <a:ext cx="1426" cy="489"/>
            </a:xfrm>
            <a:custGeom>
              <a:avLst/>
              <a:gdLst>
                <a:gd name="T0" fmla="+- 0 938 938"/>
                <a:gd name="T1" fmla="*/ T0 w 1426"/>
                <a:gd name="T2" fmla="+- 0 2073 2073"/>
                <a:gd name="T3" fmla="*/ 2073 h 489"/>
                <a:gd name="T4" fmla="+- 0 938 938"/>
                <a:gd name="T5" fmla="*/ T4 w 1426"/>
                <a:gd name="T6" fmla="+- 0 2100 2073"/>
                <a:gd name="T7" fmla="*/ 2100 h 489"/>
                <a:gd name="T8" fmla="+- 0 2363 938"/>
                <a:gd name="T9" fmla="*/ T8 w 1426"/>
                <a:gd name="T10" fmla="+- 0 2562 2073"/>
                <a:gd name="T11" fmla="*/ 2562 h 489"/>
                <a:gd name="T12" fmla="+- 0 2363 938"/>
                <a:gd name="T13" fmla="*/ T12 w 1426"/>
                <a:gd name="T14" fmla="+- 0 2535 2073"/>
                <a:gd name="T15" fmla="*/ 2535 h 489"/>
                <a:gd name="T16" fmla="+- 0 938 938"/>
                <a:gd name="T17" fmla="*/ T16 w 1426"/>
                <a:gd name="T18" fmla="+- 0 2073 2073"/>
                <a:gd name="T19" fmla="*/ 2073 h 4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26" h="489">
                  <a:moveTo>
                    <a:pt x="0" y="0"/>
                  </a:moveTo>
                  <a:lnTo>
                    <a:pt x="0" y="27"/>
                  </a:lnTo>
                  <a:lnTo>
                    <a:pt x="1425" y="489"/>
                  </a:lnTo>
                  <a:lnTo>
                    <a:pt x="1425" y="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19" name="Group 32"/>
          <p:cNvGrpSpPr>
            <a:grpSpLocks/>
          </p:cNvGrpSpPr>
          <p:nvPr/>
        </p:nvGrpSpPr>
        <p:grpSpPr bwMode="auto">
          <a:xfrm>
            <a:off x="12503" y="4360039"/>
            <a:ext cx="1360103" cy="437194"/>
            <a:chOff x="938" y="2166"/>
            <a:chExt cx="1246" cy="404"/>
          </a:xfrm>
        </p:grpSpPr>
        <p:sp>
          <p:nvSpPr>
            <p:cNvPr id="2157" name="Freeform 33"/>
            <p:cNvSpPr>
              <a:spLocks/>
            </p:cNvSpPr>
            <p:nvPr/>
          </p:nvSpPr>
          <p:spPr bwMode="auto">
            <a:xfrm>
              <a:off x="938" y="2166"/>
              <a:ext cx="1246" cy="404"/>
            </a:xfrm>
            <a:custGeom>
              <a:avLst/>
              <a:gdLst>
                <a:gd name="T0" fmla="+- 0 938 938"/>
                <a:gd name="T1" fmla="*/ T0 w 1246"/>
                <a:gd name="T2" fmla="+- 0 2166 2166"/>
                <a:gd name="T3" fmla="*/ 2166 h 404"/>
                <a:gd name="T4" fmla="+- 0 938 938"/>
                <a:gd name="T5" fmla="*/ T4 w 1246"/>
                <a:gd name="T6" fmla="+- 0 2192 2166"/>
                <a:gd name="T7" fmla="*/ 2192 h 404"/>
                <a:gd name="T8" fmla="+- 0 2101 938"/>
                <a:gd name="T9" fmla="*/ T8 w 1246"/>
                <a:gd name="T10" fmla="+- 0 2569 2166"/>
                <a:gd name="T11" fmla="*/ 2569 h 404"/>
                <a:gd name="T12" fmla="+- 0 2183 938"/>
                <a:gd name="T13" fmla="*/ T12 w 1246"/>
                <a:gd name="T14" fmla="+- 0 2569 2166"/>
                <a:gd name="T15" fmla="*/ 2569 h 404"/>
                <a:gd name="T16" fmla="+- 0 938 938"/>
                <a:gd name="T17" fmla="*/ T16 w 1246"/>
                <a:gd name="T18" fmla="+- 0 2166 2166"/>
                <a:gd name="T19" fmla="*/ 2166 h 40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246" h="404">
                  <a:moveTo>
                    <a:pt x="0" y="0"/>
                  </a:moveTo>
                  <a:lnTo>
                    <a:pt x="0" y="26"/>
                  </a:lnTo>
                  <a:lnTo>
                    <a:pt x="1163" y="403"/>
                  </a:lnTo>
                  <a:lnTo>
                    <a:pt x="1245" y="4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20" name="Group 34"/>
          <p:cNvGrpSpPr>
            <a:grpSpLocks/>
          </p:cNvGrpSpPr>
          <p:nvPr/>
        </p:nvGrpSpPr>
        <p:grpSpPr bwMode="auto">
          <a:xfrm>
            <a:off x="12503" y="4459598"/>
            <a:ext cx="1049004" cy="337635"/>
            <a:chOff x="938" y="2258"/>
            <a:chExt cx="961" cy="312"/>
          </a:xfrm>
        </p:grpSpPr>
        <p:sp>
          <p:nvSpPr>
            <p:cNvPr id="2156" name="Freeform 35"/>
            <p:cNvSpPr>
              <a:spLocks/>
            </p:cNvSpPr>
            <p:nvPr/>
          </p:nvSpPr>
          <p:spPr bwMode="auto">
            <a:xfrm>
              <a:off x="938" y="2258"/>
              <a:ext cx="961" cy="312"/>
            </a:xfrm>
            <a:custGeom>
              <a:avLst/>
              <a:gdLst>
                <a:gd name="T0" fmla="+- 0 938 938"/>
                <a:gd name="T1" fmla="*/ T0 w 961"/>
                <a:gd name="T2" fmla="+- 0 2258 2258"/>
                <a:gd name="T3" fmla="*/ 2258 h 312"/>
                <a:gd name="T4" fmla="+- 0 938 938"/>
                <a:gd name="T5" fmla="*/ T4 w 961"/>
                <a:gd name="T6" fmla="+- 0 2285 2258"/>
                <a:gd name="T7" fmla="*/ 2285 h 312"/>
                <a:gd name="T8" fmla="+- 0 1816 938"/>
                <a:gd name="T9" fmla="*/ T8 w 961"/>
                <a:gd name="T10" fmla="+- 0 2569 2258"/>
                <a:gd name="T11" fmla="*/ 2569 h 312"/>
                <a:gd name="T12" fmla="+- 0 1898 938"/>
                <a:gd name="T13" fmla="*/ T12 w 961"/>
                <a:gd name="T14" fmla="+- 0 2569 2258"/>
                <a:gd name="T15" fmla="*/ 2569 h 312"/>
                <a:gd name="T16" fmla="+- 0 938 938"/>
                <a:gd name="T17" fmla="*/ T16 w 961"/>
                <a:gd name="T18" fmla="+- 0 2258 2258"/>
                <a:gd name="T19" fmla="*/ 2258 h 31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961" h="312">
                  <a:moveTo>
                    <a:pt x="0" y="0"/>
                  </a:moveTo>
                  <a:lnTo>
                    <a:pt x="0" y="27"/>
                  </a:lnTo>
                  <a:lnTo>
                    <a:pt x="878" y="311"/>
                  </a:lnTo>
                  <a:lnTo>
                    <a:pt x="960" y="3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21" name="Group 36"/>
          <p:cNvGrpSpPr>
            <a:grpSpLocks/>
          </p:cNvGrpSpPr>
          <p:nvPr/>
        </p:nvGrpSpPr>
        <p:grpSpPr bwMode="auto">
          <a:xfrm>
            <a:off x="12503" y="4559157"/>
            <a:ext cx="737905" cy="236994"/>
            <a:chOff x="938" y="2350"/>
            <a:chExt cx="676" cy="219"/>
          </a:xfrm>
        </p:grpSpPr>
        <p:sp>
          <p:nvSpPr>
            <p:cNvPr id="2155" name="Freeform 37"/>
            <p:cNvSpPr>
              <a:spLocks/>
            </p:cNvSpPr>
            <p:nvPr/>
          </p:nvSpPr>
          <p:spPr bwMode="auto">
            <a:xfrm>
              <a:off x="938" y="2350"/>
              <a:ext cx="676" cy="219"/>
            </a:xfrm>
            <a:custGeom>
              <a:avLst/>
              <a:gdLst>
                <a:gd name="T0" fmla="+- 0 938 938"/>
                <a:gd name="T1" fmla="*/ T0 w 676"/>
                <a:gd name="T2" fmla="+- 0 2350 2350"/>
                <a:gd name="T3" fmla="*/ 2350 h 219"/>
                <a:gd name="T4" fmla="+- 0 938 938"/>
                <a:gd name="T5" fmla="*/ T4 w 676"/>
                <a:gd name="T6" fmla="+- 0 2377 2350"/>
                <a:gd name="T7" fmla="*/ 2377 h 219"/>
                <a:gd name="T8" fmla="+- 0 1531 938"/>
                <a:gd name="T9" fmla="*/ T8 w 676"/>
                <a:gd name="T10" fmla="+- 0 2569 2350"/>
                <a:gd name="T11" fmla="*/ 2569 h 219"/>
                <a:gd name="T12" fmla="+- 0 1613 938"/>
                <a:gd name="T13" fmla="*/ T12 w 676"/>
                <a:gd name="T14" fmla="+- 0 2569 2350"/>
                <a:gd name="T15" fmla="*/ 2569 h 219"/>
                <a:gd name="T16" fmla="+- 0 938 938"/>
                <a:gd name="T17" fmla="*/ T16 w 676"/>
                <a:gd name="T18" fmla="+- 0 2350 2350"/>
                <a:gd name="T19" fmla="*/ 2350 h 21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676" h="219">
                  <a:moveTo>
                    <a:pt x="0" y="0"/>
                  </a:moveTo>
                  <a:lnTo>
                    <a:pt x="0" y="27"/>
                  </a:lnTo>
                  <a:lnTo>
                    <a:pt x="593" y="219"/>
                  </a:lnTo>
                  <a:lnTo>
                    <a:pt x="675" y="2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22" name="Group 38"/>
          <p:cNvGrpSpPr>
            <a:grpSpLocks/>
          </p:cNvGrpSpPr>
          <p:nvPr/>
        </p:nvGrpSpPr>
        <p:grpSpPr bwMode="auto">
          <a:xfrm>
            <a:off x="12503" y="4659799"/>
            <a:ext cx="426806" cy="137435"/>
            <a:chOff x="938" y="2443"/>
            <a:chExt cx="391" cy="127"/>
          </a:xfrm>
        </p:grpSpPr>
        <p:sp>
          <p:nvSpPr>
            <p:cNvPr id="2154" name="Freeform 39"/>
            <p:cNvSpPr>
              <a:spLocks/>
            </p:cNvSpPr>
            <p:nvPr/>
          </p:nvSpPr>
          <p:spPr bwMode="auto">
            <a:xfrm>
              <a:off x="938" y="2443"/>
              <a:ext cx="391" cy="127"/>
            </a:xfrm>
            <a:custGeom>
              <a:avLst/>
              <a:gdLst>
                <a:gd name="T0" fmla="+- 0 938 938"/>
                <a:gd name="T1" fmla="*/ T0 w 391"/>
                <a:gd name="T2" fmla="+- 0 2443 2443"/>
                <a:gd name="T3" fmla="*/ 2443 h 127"/>
                <a:gd name="T4" fmla="+- 0 938 938"/>
                <a:gd name="T5" fmla="*/ T4 w 391"/>
                <a:gd name="T6" fmla="+- 0 2469 2443"/>
                <a:gd name="T7" fmla="*/ 2469 h 127"/>
                <a:gd name="T8" fmla="+- 0 1246 938"/>
                <a:gd name="T9" fmla="*/ T8 w 391"/>
                <a:gd name="T10" fmla="+- 0 2569 2443"/>
                <a:gd name="T11" fmla="*/ 2569 h 127"/>
                <a:gd name="T12" fmla="+- 0 1328 938"/>
                <a:gd name="T13" fmla="*/ T12 w 391"/>
                <a:gd name="T14" fmla="+- 0 2569 2443"/>
                <a:gd name="T15" fmla="*/ 2569 h 127"/>
                <a:gd name="T16" fmla="+- 0 938 938"/>
                <a:gd name="T17" fmla="*/ T16 w 391"/>
                <a:gd name="T18" fmla="+- 0 2443 2443"/>
                <a:gd name="T19" fmla="*/ 2443 h 12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91" h="127">
                  <a:moveTo>
                    <a:pt x="0" y="0"/>
                  </a:moveTo>
                  <a:lnTo>
                    <a:pt x="0" y="26"/>
                  </a:lnTo>
                  <a:lnTo>
                    <a:pt x="308" y="126"/>
                  </a:lnTo>
                  <a:lnTo>
                    <a:pt x="390" y="1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23" name="Group 40"/>
          <p:cNvGrpSpPr>
            <a:grpSpLocks/>
          </p:cNvGrpSpPr>
          <p:nvPr/>
        </p:nvGrpSpPr>
        <p:grpSpPr bwMode="auto">
          <a:xfrm>
            <a:off x="12503" y="4759358"/>
            <a:ext cx="115707" cy="37876"/>
            <a:chOff x="938" y="2535"/>
            <a:chExt cx="106" cy="35"/>
          </a:xfrm>
        </p:grpSpPr>
        <p:sp>
          <p:nvSpPr>
            <p:cNvPr id="2153" name="Freeform 41"/>
            <p:cNvSpPr>
              <a:spLocks/>
            </p:cNvSpPr>
            <p:nvPr/>
          </p:nvSpPr>
          <p:spPr bwMode="auto">
            <a:xfrm>
              <a:off x="938" y="2535"/>
              <a:ext cx="106" cy="35"/>
            </a:xfrm>
            <a:custGeom>
              <a:avLst/>
              <a:gdLst>
                <a:gd name="T0" fmla="+- 0 938 938"/>
                <a:gd name="T1" fmla="*/ T0 w 106"/>
                <a:gd name="T2" fmla="+- 0 2535 2535"/>
                <a:gd name="T3" fmla="*/ 2535 h 35"/>
                <a:gd name="T4" fmla="+- 0 938 938"/>
                <a:gd name="T5" fmla="*/ T4 w 106"/>
                <a:gd name="T6" fmla="+- 0 2562 2535"/>
                <a:gd name="T7" fmla="*/ 2562 h 35"/>
                <a:gd name="T8" fmla="+- 0 961 938"/>
                <a:gd name="T9" fmla="*/ T8 w 106"/>
                <a:gd name="T10" fmla="+- 0 2569 2535"/>
                <a:gd name="T11" fmla="*/ 2569 h 35"/>
                <a:gd name="T12" fmla="+- 0 1043 938"/>
                <a:gd name="T13" fmla="*/ T12 w 106"/>
                <a:gd name="T14" fmla="+- 0 2569 2535"/>
                <a:gd name="T15" fmla="*/ 2569 h 35"/>
                <a:gd name="T16" fmla="+- 0 938 938"/>
                <a:gd name="T17" fmla="*/ T16 w 106"/>
                <a:gd name="T18" fmla="+- 0 2535 2535"/>
                <a:gd name="T19" fmla="*/ 2535 h 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6" h="35">
                  <a:moveTo>
                    <a:pt x="0" y="0"/>
                  </a:moveTo>
                  <a:lnTo>
                    <a:pt x="0" y="27"/>
                  </a:lnTo>
                  <a:lnTo>
                    <a:pt x="23" y="34"/>
                  </a:lnTo>
                  <a:lnTo>
                    <a:pt x="105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24" name="Group 42"/>
          <p:cNvGrpSpPr>
            <a:grpSpLocks/>
          </p:cNvGrpSpPr>
          <p:nvPr/>
        </p:nvGrpSpPr>
        <p:grpSpPr bwMode="auto">
          <a:xfrm>
            <a:off x="581213" y="3779999"/>
            <a:ext cx="987875" cy="1017234"/>
            <a:chOff x="1459" y="1630"/>
            <a:chExt cx="905" cy="940"/>
          </a:xfrm>
        </p:grpSpPr>
        <p:sp>
          <p:nvSpPr>
            <p:cNvPr id="2151" name="Freeform 43"/>
            <p:cNvSpPr>
              <a:spLocks/>
            </p:cNvSpPr>
            <p:nvPr/>
          </p:nvSpPr>
          <p:spPr bwMode="auto">
            <a:xfrm>
              <a:off x="1459" y="1630"/>
              <a:ext cx="905" cy="940"/>
            </a:xfrm>
            <a:custGeom>
              <a:avLst/>
              <a:gdLst>
                <a:gd name="T0" fmla="+- 0 2363 1459"/>
                <a:gd name="T1" fmla="*/ T0 w 905"/>
                <a:gd name="T2" fmla="+- 0 1630 1630"/>
                <a:gd name="T3" fmla="*/ 1630 h 940"/>
                <a:gd name="T4" fmla="+- 0 1645 1459"/>
                <a:gd name="T5" fmla="*/ T4 w 905"/>
                <a:gd name="T6" fmla="+- 0 1630 1630"/>
                <a:gd name="T7" fmla="*/ 1630 h 940"/>
                <a:gd name="T8" fmla="+- 0 1459 1459"/>
                <a:gd name="T9" fmla="*/ T8 w 905"/>
                <a:gd name="T10" fmla="+- 0 2569 1630"/>
                <a:gd name="T11" fmla="*/ 2569 h 940"/>
                <a:gd name="T12" fmla="+- 0 1986 1459"/>
                <a:gd name="T13" fmla="*/ T12 w 905"/>
                <a:gd name="T14" fmla="+- 0 2569 1630"/>
                <a:gd name="T15" fmla="*/ 2569 h 940"/>
                <a:gd name="T16" fmla="+- 0 2110 1459"/>
                <a:gd name="T17" fmla="*/ T16 w 905"/>
                <a:gd name="T18" fmla="+- 0 1799 1630"/>
                <a:gd name="T19" fmla="*/ 1799 h 940"/>
                <a:gd name="T20" fmla="+- 0 2363 1459"/>
                <a:gd name="T21" fmla="*/ T20 w 905"/>
                <a:gd name="T22" fmla="+- 0 1799 1630"/>
                <a:gd name="T23" fmla="*/ 1799 h 940"/>
                <a:gd name="T24" fmla="+- 0 2363 1459"/>
                <a:gd name="T25" fmla="*/ T24 w 905"/>
                <a:gd name="T26" fmla="+- 0 1630 1630"/>
                <a:gd name="T27" fmla="*/ 1630 h 94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</a:cxnLst>
              <a:rect l="0" t="0" r="r" b="b"/>
              <a:pathLst>
                <a:path w="905" h="940">
                  <a:moveTo>
                    <a:pt x="904" y="0"/>
                  </a:moveTo>
                  <a:lnTo>
                    <a:pt x="186" y="0"/>
                  </a:lnTo>
                  <a:lnTo>
                    <a:pt x="0" y="939"/>
                  </a:lnTo>
                  <a:lnTo>
                    <a:pt x="527" y="939"/>
                  </a:lnTo>
                  <a:lnTo>
                    <a:pt x="651" y="169"/>
                  </a:lnTo>
                  <a:lnTo>
                    <a:pt x="904" y="169"/>
                  </a:lnTo>
                  <a:lnTo>
                    <a:pt x="904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52" name="Freeform 44"/>
            <p:cNvSpPr>
              <a:spLocks/>
            </p:cNvSpPr>
            <p:nvPr/>
          </p:nvSpPr>
          <p:spPr bwMode="auto">
            <a:xfrm>
              <a:off x="1459" y="1630"/>
              <a:ext cx="905" cy="940"/>
            </a:xfrm>
            <a:custGeom>
              <a:avLst/>
              <a:gdLst>
                <a:gd name="T0" fmla="+- 0 2363 1459"/>
                <a:gd name="T1" fmla="*/ T0 w 905"/>
                <a:gd name="T2" fmla="+- 0 1799 1630"/>
                <a:gd name="T3" fmla="*/ 1799 h 940"/>
                <a:gd name="T4" fmla="+- 0 2110 1459"/>
                <a:gd name="T5" fmla="*/ T4 w 905"/>
                <a:gd name="T6" fmla="+- 0 1799 1630"/>
                <a:gd name="T7" fmla="*/ 1799 h 940"/>
                <a:gd name="T8" fmla="+- 0 2222 1459"/>
                <a:gd name="T9" fmla="*/ T8 w 905"/>
                <a:gd name="T10" fmla="+- 0 2569 1630"/>
                <a:gd name="T11" fmla="*/ 2569 h 940"/>
                <a:gd name="T12" fmla="+- 0 2363 1459"/>
                <a:gd name="T13" fmla="*/ T12 w 905"/>
                <a:gd name="T14" fmla="+- 0 2569 1630"/>
                <a:gd name="T15" fmla="*/ 2569 h 940"/>
                <a:gd name="T16" fmla="+- 0 2363 1459"/>
                <a:gd name="T17" fmla="*/ T16 w 905"/>
                <a:gd name="T18" fmla="+- 0 1799 1630"/>
                <a:gd name="T19" fmla="*/ 1799 h 94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905" h="940">
                  <a:moveTo>
                    <a:pt x="904" y="169"/>
                  </a:moveTo>
                  <a:lnTo>
                    <a:pt x="651" y="169"/>
                  </a:lnTo>
                  <a:lnTo>
                    <a:pt x="763" y="939"/>
                  </a:lnTo>
                  <a:lnTo>
                    <a:pt x="904" y="939"/>
                  </a:lnTo>
                  <a:lnTo>
                    <a:pt x="904" y="169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25" name="Group 45"/>
          <p:cNvGrpSpPr>
            <a:grpSpLocks/>
          </p:cNvGrpSpPr>
          <p:nvPr/>
        </p:nvGrpSpPr>
        <p:grpSpPr bwMode="auto">
          <a:xfrm>
            <a:off x="1089887" y="3779999"/>
            <a:ext cx="479201" cy="1017234"/>
            <a:chOff x="1925" y="1630"/>
            <a:chExt cx="439" cy="940"/>
          </a:xfrm>
        </p:grpSpPr>
        <p:sp>
          <p:nvSpPr>
            <p:cNvPr id="2150" name="Freeform 46"/>
            <p:cNvSpPr>
              <a:spLocks/>
            </p:cNvSpPr>
            <p:nvPr/>
          </p:nvSpPr>
          <p:spPr bwMode="auto">
            <a:xfrm>
              <a:off x="1925" y="1630"/>
              <a:ext cx="439" cy="940"/>
            </a:xfrm>
            <a:custGeom>
              <a:avLst/>
              <a:gdLst>
                <a:gd name="T0" fmla="+- 0 2363 1925"/>
                <a:gd name="T1" fmla="*/ T0 w 439"/>
                <a:gd name="T2" fmla="+- 0 1630 1630"/>
                <a:gd name="T3" fmla="*/ 1630 h 940"/>
                <a:gd name="T4" fmla="+- 0 2111 1925"/>
                <a:gd name="T5" fmla="*/ T4 w 439"/>
                <a:gd name="T6" fmla="+- 0 1630 1630"/>
                <a:gd name="T7" fmla="*/ 1630 h 940"/>
                <a:gd name="T8" fmla="+- 0 1925 1925"/>
                <a:gd name="T9" fmla="*/ T8 w 439"/>
                <a:gd name="T10" fmla="+- 0 2569 1630"/>
                <a:gd name="T11" fmla="*/ 2569 h 940"/>
                <a:gd name="T12" fmla="+- 0 2363 1925"/>
                <a:gd name="T13" fmla="*/ T12 w 439"/>
                <a:gd name="T14" fmla="+- 0 2569 1630"/>
                <a:gd name="T15" fmla="*/ 2569 h 940"/>
                <a:gd name="T16" fmla="+- 0 2363 1925"/>
                <a:gd name="T17" fmla="*/ T16 w 439"/>
                <a:gd name="T18" fmla="+- 0 1630 1630"/>
                <a:gd name="T19" fmla="*/ 1630 h 94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439" h="940">
                  <a:moveTo>
                    <a:pt x="438" y="0"/>
                  </a:moveTo>
                  <a:lnTo>
                    <a:pt x="186" y="0"/>
                  </a:lnTo>
                  <a:lnTo>
                    <a:pt x="0" y="939"/>
                  </a:lnTo>
                  <a:lnTo>
                    <a:pt x="438" y="939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0064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26" name="Group 47"/>
          <p:cNvGrpSpPr>
            <a:grpSpLocks/>
          </p:cNvGrpSpPr>
          <p:nvPr/>
        </p:nvGrpSpPr>
        <p:grpSpPr bwMode="auto">
          <a:xfrm>
            <a:off x="4701909" y="6958316"/>
            <a:ext cx="448637" cy="472906"/>
            <a:chOff x="5234" y="4567"/>
            <a:chExt cx="411" cy="437"/>
          </a:xfrm>
        </p:grpSpPr>
        <p:sp>
          <p:nvSpPr>
            <p:cNvPr id="2149" name="Freeform 48"/>
            <p:cNvSpPr>
              <a:spLocks/>
            </p:cNvSpPr>
            <p:nvPr/>
          </p:nvSpPr>
          <p:spPr bwMode="auto">
            <a:xfrm>
              <a:off x="5234" y="4567"/>
              <a:ext cx="411" cy="437"/>
            </a:xfrm>
            <a:custGeom>
              <a:avLst/>
              <a:gdLst>
                <a:gd name="T0" fmla="+- 0 5439 5234"/>
                <a:gd name="T1" fmla="*/ T0 w 411"/>
                <a:gd name="T2" fmla="+- 0 4567 4567"/>
                <a:gd name="T3" fmla="*/ 4567 h 437"/>
                <a:gd name="T4" fmla="+- 0 5420 5234"/>
                <a:gd name="T5" fmla="*/ T4 w 411"/>
                <a:gd name="T6" fmla="+- 0 4572 4567"/>
                <a:gd name="T7" fmla="*/ 4572 h 437"/>
                <a:gd name="T8" fmla="+- 0 5255 5234"/>
                <a:gd name="T9" fmla="*/ T8 w 411"/>
                <a:gd name="T10" fmla="+- 0 4663 4567"/>
                <a:gd name="T11" fmla="*/ 4663 h 437"/>
                <a:gd name="T12" fmla="+- 0 5240 5234"/>
                <a:gd name="T13" fmla="*/ T12 w 411"/>
                <a:gd name="T14" fmla="+- 0 4677 4567"/>
                <a:gd name="T15" fmla="*/ 4677 h 437"/>
                <a:gd name="T16" fmla="+- 0 5234 5234"/>
                <a:gd name="T17" fmla="*/ T16 w 411"/>
                <a:gd name="T18" fmla="+- 0 4697 4567"/>
                <a:gd name="T19" fmla="*/ 4697 h 437"/>
                <a:gd name="T20" fmla="+- 0 5234 5234"/>
                <a:gd name="T21" fmla="*/ T20 w 411"/>
                <a:gd name="T22" fmla="+- 0 4875 4567"/>
                <a:gd name="T23" fmla="*/ 4875 h 437"/>
                <a:gd name="T24" fmla="+- 0 5239 5234"/>
                <a:gd name="T25" fmla="*/ T24 w 411"/>
                <a:gd name="T26" fmla="+- 0 4894 4567"/>
                <a:gd name="T27" fmla="*/ 4894 h 437"/>
                <a:gd name="T28" fmla="+- 0 5254 5234"/>
                <a:gd name="T29" fmla="*/ T28 w 411"/>
                <a:gd name="T30" fmla="+- 0 4909 4567"/>
                <a:gd name="T31" fmla="*/ 4909 h 437"/>
                <a:gd name="T32" fmla="+- 0 5420 5234"/>
                <a:gd name="T33" fmla="*/ T32 w 411"/>
                <a:gd name="T34" fmla="+- 0 4999 4567"/>
                <a:gd name="T35" fmla="*/ 4999 h 437"/>
                <a:gd name="T36" fmla="+- 0 5439 5234"/>
                <a:gd name="T37" fmla="*/ T36 w 411"/>
                <a:gd name="T38" fmla="+- 0 5004 4567"/>
                <a:gd name="T39" fmla="*/ 5004 h 437"/>
                <a:gd name="T40" fmla="+- 0 5458 5234"/>
                <a:gd name="T41" fmla="*/ T40 w 411"/>
                <a:gd name="T42" fmla="+- 0 5000 4567"/>
                <a:gd name="T43" fmla="*/ 5000 h 437"/>
                <a:gd name="T44" fmla="+- 0 5624 5234"/>
                <a:gd name="T45" fmla="*/ T44 w 411"/>
                <a:gd name="T46" fmla="+- 0 4909 4567"/>
                <a:gd name="T47" fmla="*/ 4909 h 437"/>
                <a:gd name="T48" fmla="+- 0 5639 5234"/>
                <a:gd name="T49" fmla="*/ T48 w 411"/>
                <a:gd name="T50" fmla="+- 0 4895 4567"/>
                <a:gd name="T51" fmla="*/ 4895 h 437"/>
                <a:gd name="T52" fmla="+- 0 5645 5234"/>
                <a:gd name="T53" fmla="*/ T52 w 411"/>
                <a:gd name="T54" fmla="+- 0 4875 4567"/>
                <a:gd name="T55" fmla="*/ 4875 h 437"/>
                <a:gd name="T56" fmla="+- 0 5645 5234"/>
                <a:gd name="T57" fmla="*/ T56 w 411"/>
                <a:gd name="T58" fmla="+- 0 4697 4567"/>
                <a:gd name="T59" fmla="*/ 4697 h 437"/>
                <a:gd name="T60" fmla="+- 0 5639 5234"/>
                <a:gd name="T61" fmla="*/ T60 w 411"/>
                <a:gd name="T62" fmla="+- 0 4677 4567"/>
                <a:gd name="T63" fmla="*/ 4677 h 437"/>
                <a:gd name="T64" fmla="+- 0 5625 5234"/>
                <a:gd name="T65" fmla="*/ T64 w 411"/>
                <a:gd name="T66" fmla="+- 0 4663 4567"/>
                <a:gd name="T67" fmla="*/ 4663 h 437"/>
                <a:gd name="T68" fmla="+- 0 5458 5234"/>
                <a:gd name="T69" fmla="*/ T68 w 411"/>
                <a:gd name="T70" fmla="+- 0 4572 4567"/>
                <a:gd name="T71" fmla="*/ 4572 h 437"/>
                <a:gd name="T72" fmla="+- 0 5439 5234"/>
                <a:gd name="T73" fmla="*/ T72 w 411"/>
                <a:gd name="T74" fmla="+- 0 4567 4567"/>
                <a:gd name="T75" fmla="*/ 4567 h 43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</a:cxnLst>
              <a:rect l="0" t="0" r="r" b="b"/>
              <a:pathLst>
                <a:path w="411" h="437">
                  <a:moveTo>
                    <a:pt x="205" y="0"/>
                  </a:moveTo>
                  <a:lnTo>
                    <a:pt x="186" y="5"/>
                  </a:lnTo>
                  <a:lnTo>
                    <a:pt x="21" y="96"/>
                  </a:lnTo>
                  <a:lnTo>
                    <a:pt x="6" y="110"/>
                  </a:lnTo>
                  <a:lnTo>
                    <a:pt x="0" y="130"/>
                  </a:lnTo>
                  <a:lnTo>
                    <a:pt x="0" y="308"/>
                  </a:lnTo>
                  <a:lnTo>
                    <a:pt x="5" y="327"/>
                  </a:lnTo>
                  <a:lnTo>
                    <a:pt x="20" y="342"/>
                  </a:lnTo>
                  <a:lnTo>
                    <a:pt x="186" y="432"/>
                  </a:lnTo>
                  <a:lnTo>
                    <a:pt x="205" y="437"/>
                  </a:lnTo>
                  <a:lnTo>
                    <a:pt x="224" y="433"/>
                  </a:lnTo>
                  <a:lnTo>
                    <a:pt x="390" y="342"/>
                  </a:lnTo>
                  <a:lnTo>
                    <a:pt x="405" y="328"/>
                  </a:lnTo>
                  <a:lnTo>
                    <a:pt x="411" y="308"/>
                  </a:lnTo>
                  <a:lnTo>
                    <a:pt x="411" y="130"/>
                  </a:lnTo>
                  <a:lnTo>
                    <a:pt x="405" y="110"/>
                  </a:lnTo>
                  <a:lnTo>
                    <a:pt x="391" y="96"/>
                  </a:lnTo>
                  <a:lnTo>
                    <a:pt x="224" y="5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27" name="Group 49"/>
          <p:cNvGrpSpPr>
            <a:grpSpLocks/>
          </p:cNvGrpSpPr>
          <p:nvPr/>
        </p:nvGrpSpPr>
        <p:grpSpPr bwMode="auto">
          <a:xfrm>
            <a:off x="4819799" y="7089258"/>
            <a:ext cx="213949" cy="209940"/>
            <a:chOff x="5342" y="4688"/>
            <a:chExt cx="196" cy="194"/>
          </a:xfrm>
        </p:grpSpPr>
        <p:sp>
          <p:nvSpPr>
            <p:cNvPr id="2148" name="Freeform 50"/>
            <p:cNvSpPr>
              <a:spLocks/>
            </p:cNvSpPr>
            <p:nvPr/>
          </p:nvSpPr>
          <p:spPr bwMode="auto">
            <a:xfrm>
              <a:off x="5342" y="4688"/>
              <a:ext cx="196" cy="194"/>
            </a:xfrm>
            <a:custGeom>
              <a:avLst/>
              <a:gdLst>
                <a:gd name="T0" fmla="+- 0 5425 5342"/>
                <a:gd name="T1" fmla="*/ T0 w 196"/>
                <a:gd name="T2" fmla="+- 0 4688 4688"/>
                <a:gd name="T3" fmla="*/ 4688 h 194"/>
                <a:gd name="T4" fmla="+- 0 5359 5342"/>
                <a:gd name="T5" fmla="*/ T4 w 196"/>
                <a:gd name="T6" fmla="+- 0 4733 4688"/>
                <a:gd name="T7" fmla="*/ 4733 h 194"/>
                <a:gd name="T8" fmla="+- 0 5342 5342"/>
                <a:gd name="T9" fmla="*/ T8 w 196"/>
                <a:gd name="T10" fmla="+- 0 4803 4688"/>
                <a:gd name="T11" fmla="*/ 4803 h 194"/>
                <a:gd name="T12" fmla="+- 0 5348 5342"/>
                <a:gd name="T13" fmla="*/ T12 w 196"/>
                <a:gd name="T14" fmla="+- 0 4822 4688"/>
                <a:gd name="T15" fmla="*/ 4822 h 194"/>
                <a:gd name="T16" fmla="+- 0 5409 5342"/>
                <a:gd name="T17" fmla="*/ T16 w 196"/>
                <a:gd name="T18" fmla="+- 0 4875 4688"/>
                <a:gd name="T19" fmla="*/ 4875 h 194"/>
                <a:gd name="T20" fmla="+- 0 5461 5342"/>
                <a:gd name="T21" fmla="*/ T20 w 196"/>
                <a:gd name="T22" fmla="+- 0 4882 4688"/>
                <a:gd name="T23" fmla="*/ 4882 h 194"/>
                <a:gd name="T24" fmla="+- 0 5482 5342"/>
                <a:gd name="T25" fmla="*/ T24 w 196"/>
                <a:gd name="T26" fmla="+- 0 4875 4688"/>
                <a:gd name="T27" fmla="*/ 4875 h 194"/>
                <a:gd name="T28" fmla="+- 0 5528 5342"/>
                <a:gd name="T29" fmla="*/ T28 w 196"/>
                <a:gd name="T30" fmla="+- 0 4829 4688"/>
                <a:gd name="T31" fmla="*/ 4829 h 194"/>
                <a:gd name="T32" fmla="+- 0 5538 5342"/>
                <a:gd name="T33" fmla="*/ T32 w 196"/>
                <a:gd name="T34" fmla="+- 0 4786 4688"/>
                <a:gd name="T35" fmla="*/ 4786 h 194"/>
                <a:gd name="T36" fmla="+- 0 5537 5342"/>
                <a:gd name="T37" fmla="*/ T36 w 196"/>
                <a:gd name="T38" fmla="+- 0 4775 4688"/>
                <a:gd name="T39" fmla="*/ 4775 h 194"/>
                <a:gd name="T40" fmla="+- 0 5511 5342"/>
                <a:gd name="T41" fmla="*/ T40 w 196"/>
                <a:gd name="T42" fmla="+- 0 4720 4688"/>
                <a:gd name="T43" fmla="*/ 4720 h 194"/>
                <a:gd name="T44" fmla="+- 0 5451 5342"/>
                <a:gd name="T45" fmla="*/ T44 w 196"/>
                <a:gd name="T46" fmla="+- 0 4690 4688"/>
                <a:gd name="T47" fmla="*/ 4690 h 194"/>
                <a:gd name="T48" fmla="+- 0 5425 5342"/>
                <a:gd name="T49" fmla="*/ T48 w 196"/>
                <a:gd name="T50" fmla="+- 0 4688 4688"/>
                <a:gd name="T51" fmla="*/ 4688 h 19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196" h="194">
                  <a:moveTo>
                    <a:pt x="83" y="0"/>
                  </a:moveTo>
                  <a:lnTo>
                    <a:pt x="17" y="45"/>
                  </a:lnTo>
                  <a:lnTo>
                    <a:pt x="0" y="115"/>
                  </a:lnTo>
                  <a:lnTo>
                    <a:pt x="6" y="134"/>
                  </a:lnTo>
                  <a:lnTo>
                    <a:pt x="67" y="187"/>
                  </a:lnTo>
                  <a:lnTo>
                    <a:pt x="119" y="194"/>
                  </a:lnTo>
                  <a:lnTo>
                    <a:pt x="140" y="187"/>
                  </a:lnTo>
                  <a:lnTo>
                    <a:pt x="186" y="141"/>
                  </a:lnTo>
                  <a:lnTo>
                    <a:pt x="196" y="98"/>
                  </a:lnTo>
                  <a:lnTo>
                    <a:pt x="195" y="87"/>
                  </a:lnTo>
                  <a:lnTo>
                    <a:pt x="169" y="32"/>
                  </a:lnTo>
                  <a:lnTo>
                    <a:pt x="109" y="2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0064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28" name="Group 51"/>
          <p:cNvGrpSpPr>
            <a:grpSpLocks/>
          </p:cNvGrpSpPr>
          <p:nvPr/>
        </p:nvGrpSpPr>
        <p:grpSpPr bwMode="auto">
          <a:xfrm>
            <a:off x="2953206" y="5022324"/>
            <a:ext cx="2400374" cy="2530100"/>
            <a:chOff x="3632" y="2778"/>
            <a:chExt cx="2199" cy="2338"/>
          </a:xfrm>
        </p:grpSpPr>
        <p:sp>
          <p:nvSpPr>
            <p:cNvPr id="2146" name="Freeform 52"/>
            <p:cNvSpPr>
              <a:spLocks/>
            </p:cNvSpPr>
            <p:nvPr/>
          </p:nvSpPr>
          <p:spPr bwMode="auto">
            <a:xfrm>
              <a:off x="3632" y="2778"/>
              <a:ext cx="2199" cy="2338"/>
            </a:xfrm>
            <a:custGeom>
              <a:avLst/>
              <a:gdLst>
                <a:gd name="T0" fmla="+- 0 3816 3632"/>
                <a:gd name="T1" fmla="*/ T0 w 2199"/>
                <a:gd name="T2" fmla="+- 0 3508 2778"/>
                <a:gd name="T3" fmla="*/ 3508 h 2338"/>
                <a:gd name="T4" fmla="+- 0 3756 3632"/>
                <a:gd name="T5" fmla="*/ T4 w 2199"/>
                <a:gd name="T6" fmla="+- 0 3515 2778"/>
                <a:gd name="T7" fmla="*/ 3515 h 2338"/>
                <a:gd name="T8" fmla="+- 0 3689 3632"/>
                <a:gd name="T9" fmla="*/ T8 w 2199"/>
                <a:gd name="T10" fmla="+- 0 3550 2778"/>
                <a:gd name="T11" fmla="*/ 3550 h 2338"/>
                <a:gd name="T12" fmla="+- 0 3647 3632"/>
                <a:gd name="T13" fmla="*/ T12 w 2199"/>
                <a:gd name="T14" fmla="+- 0 3618 2778"/>
                <a:gd name="T15" fmla="*/ 3618 h 2338"/>
                <a:gd name="T16" fmla="+- 0 3632 3632"/>
                <a:gd name="T17" fmla="*/ T16 w 2199"/>
                <a:gd name="T18" fmla="+- 0 3694 2778"/>
                <a:gd name="T19" fmla="*/ 3694 h 2338"/>
                <a:gd name="T20" fmla="+- 0 3632 3632"/>
                <a:gd name="T21" fmla="*/ T20 w 2199"/>
                <a:gd name="T22" fmla="+- 0 3716 2778"/>
                <a:gd name="T23" fmla="*/ 3716 h 2338"/>
                <a:gd name="T24" fmla="+- 0 3632 3632"/>
                <a:gd name="T25" fmla="*/ T24 w 2199"/>
                <a:gd name="T26" fmla="+- 0 3733 2778"/>
                <a:gd name="T27" fmla="*/ 3733 h 2338"/>
                <a:gd name="T28" fmla="+- 0 3641 3632"/>
                <a:gd name="T29" fmla="*/ T28 w 2199"/>
                <a:gd name="T30" fmla="+- 0 3812 2778"/>
                <a:gd name="T31" fmla="*/ 3812 h 2338"/>
                <a:gd name="T32" fmla="+- 0 3658 3632"/>
                <a:gd name="T33" fmla="*/ T32 w 2199"/>
                <a:gd name="T34" fmla="+- 0 3907 2778"/>
                <a:gd name="T35" fmla="*/ 3907 h 2338"/>
                <a:gd name="T36" fmla="+- 0 3678 3632"/>
                <a:gd name="T37" fmla="*/ T36 w 2199"/>
                <a:gd name="T38" fmla="+- 0 3998 2778"/>
                <a:gd name="T39" fmla="*/ 3998 h 2338"/>
                <a:gd name="T40" fmla="+- 0 3700 3632"/>
                <a:gd name="T41" fmla="*/ T40 w 2199"/>
                <a:gd name="T42" fmla="+- 0 4086 2778"/>
                <a:gd name="T43" fmla="*/ 4086 h 2338"/>
                <a:gd name="T44" fmla="+- 0 3725 3632"/>
                <a:gd name="T45" fmla="*/ T44 w 2199"/>
                <a:gd name="T46" fmla="+- 0 4172 2778"/>
                <a:gd name="T47" fmla="*/ 4172 h 2338"/>
                <a:gd name="T48" fmla="+- 0 3752 3632"/>
                <a:gd name="T49" fmla="*/ T48 w 2199"/>
                <a:gd name="T50" fmla="+- 0 4258 2778"/>
                <a:gd name="T51" fmla="*/ 4258 h 2338"/>
                <a:gd name="T52" fmla="+- 0 3780 3632"/>
                <a:gd name="T53" fmla="*/ T52 w 2199"/>
                <a:gd name="T54" fmla="+- 0 4341 2778"/>
                <a:gd name="T55" fmla="*/ 4341 h 2338"/>
                <a:gd name="T56" fmla="+- 0 3809 3632"/>
                <a:gd name="T57" fmla="*/ T56 w 2199"/>
                <a:gd name="T58" fmla="+- 0 4426 2778"/>
                <a:gd name="T59" fmla="*/ 4426 h 2338"/>
                <a:gd name="T60" fmla="+- 0 3855 3632"/>
                <a:gd name="T61" fmla="*/ T60 w 2199"/>
                <a:gd name="T62" fmla="+- 0 4555 2778"/>
                <a:gd name="T63" fmla="*/ 4555 h 2338"/>
                <a:gd name="T64" fmla="+- 0 3871 3632"/>
                <a:gd name="T65" fmla="*/ T64 w 2199"/>
                <a:gd name="T66" fmla="+- 0 4599 2778"/>
                <a:gd name="T67" fmla="*/ 4599 h 2338"/>
                <a:gd name="T68" fmla="+- 0 3886 3632"/>
                <a:gd name="T69" fmla="*/ T68 w 2199"/>
                <a:gd name="T70" fmla="+- 0 4643 2778"/>
                <a:gd name="T71" fmla="*/ 4643 h 2338"/>
                <a:gd name="T72" fmla="+- 0 3902 3632"/>
                <a:gd name="T73" fmla="*/ T72 w 2199"/>
                <a:gd name="T74" fmla="+- 0 4689 2778"/>
                <a:gd name="T75" fmla="*/ 4689 h 2338"/>
                <a:gd name="T76" fmla="+- 0 3912 3632"/>
                <a:gd name="T77" fmla="*/ T76 w 2199"/>
                <a:gd name="T78" fmla="+- 0 4720 2778"/>
                <a:gd name="T79" fmla="*/ 4720 h 2338"/>
                <a:gd name="T80" fmla="+- 0 3922 3632"/>
                <a:gd name="T81" fmla="*/ T80 w 2199"/>
                <a:gd name="T82" fmla="+- 0 4750 2778"/>
                <a:gd name="T83" fmla="*/ 4750 h 2338"/>
                <a:gd name="T84" fmla="+- 0 3943 3632"/>
                <a:gd name="T85" fmla="*/ T84 w 2199"/>
                <a:gd name="T86" fmla="+- 0 4811 2778"/>
                <a:gd name="T87" fmla="*/ 4811 h 2338"/>
                <a:gd name="T88" fmla="+- 0 3964 3632"/>
                <a:gd name="T89" fmla="*/ T88 w 2199"/>
                <a:gd name="T90" fmla="+- 0 4872 2778"/>
                <a:gd name="T91" fmla="*/ 4872 h 2338"/>
                <a:gd name="T92" fmla="+- 0 3986 3632"/>
                <a:gd name="T93" fmla="*/ T92 w 2199"/>
                <a:gd name="T94" fmla="+- 0 4933 2778"/>
                <a:gd name="T95" fmla="*/ 4933 h 2338"/>
                <a:gd name="T96" fmla="+- 0 4007 3632"/>
                <a:gd name="T97" fmla="*/ T96 w 2199"/>
                <a:gd name="T98" fmla="+- 0 4993 2778"/>
                <a:gd name="T99" fmla="*/ 4993 h 2338"/>
                <a:gd name="T100" fmla="+- 0 4029 3632"/>
                <a:gd name="T101" fmla="*/ T100 w 2199"/>
                <a:gd name="T102" fmla="+- 0 5054 2778"/>
                <a:gd name="T103" fmla="*/ 5054 h 2338"/>
                <a:gd name="T104" fmla="+- 0 4052 3632"/>
                <a:gd name="T105" fmla="*/ T104 w 2199"/>
                <a:gd name="T106" fmla="+- 0 5115 2778"/>
                <a:gd name="T107" fmla="*/ 5115 h 2338"/>
                <a:gd name="T108" fmla="+- 0 4798 3632"/>
                <a:gd name="T109" fmla="*/ T108 w 2199"/>
                <a:gd name="T110" fmla="+- 0 5115 2778"/>
                <a:gd name="T111" fmla="*/ 5115 h 2338"/>
                <a:gd name="T112" fmla="+- 0 4805 3632"/>
                <a:gd name="T113" fmla="*/ T112 w 2199"/>
                <a:gd name="T114" fmla="+- 0 5080 2778"/>
                <a:gd name="T115" fmla="*/ 5080 h 2338"/>
                <a:gd name="T116" fmla="+- 0 4814 3632"/>
                <a:gd name="T117" fmla="*/ T116 w 2199"/>
                <a:gd name="T118" fmla="+- 0 5035 2778"/>
                <a:gd name="T119" fmla="*/ 5035 h 2338"/>
                <a:gd name="T120" fmla="+- 0 4829 3632"/>
                <a:gd name="T121" fmla="*/ T120 w 2199"/>
                <a:gd name="T122" fmla="+- 0 4967 2778"/>
                <a:gd name="T123" fmla="*/ 4967 h 2338"/>
                <a:gd name="T124" fmla="+- 0 4844 3632"/>
                <a:gd name="T125" fmla="*/ T124 w 2199"/>
                <a:gd name="T126" fmla="+- 0 4899 2778"/>
                <a:gd name="T127" fmla="*/ 4899 h 2338"/>
                <a:gd name="T128" fmla="+- 0 4860 3632"/>
                <a:gd name="T129" fmla="*/ T128 w 2199"/>
                <a:gd name="T130" fmla="+- 0 4831 2778"/>
                <a:gd name="T131" fmla="*/ 4831 h 2338"/>
                <a:gd name="T132" fmla="+- 0 4876 3632"/>
                <a:gd name="T133" fmla="*/ T132 w 2199"/>
                <a:gd name="T134" fmla="+- 0 4764 2778"/>
                <a:gd name="T135" fmla="*/ 4764 h 2338"/>
                <a:gd name="T136" fmla="+- 0 4894 3632"/>
                <a:gd name="T137" fmla="*/ T136 w 2199"/>
                <a:gd name="T138" fmla="+- 0 4696 2778"/>
                <a:gd name="T139" fmla="*/ 4696 h 2338"/>
                <a:gd name="T140" fmla="+- 0 4915 3632"/>
                <a:gd name="T141" fmla="*/ T140 w 2199"/>
                <a:gd name="T142" fmla="+- 0 4626 2778"/>
                <a:gd name="T143" fmla="*/ 4626 h 2338"/>
                <a:gd name="T144" fmla="+- 0 4453 3632"/>
                <a:gd name="T145" fmla="*/ T144 w 2199"/>
                <a:gd name="T146" fmla="+- 0 4626 2778"/>
                <a:gd name="T147" fmla="*/ 4626 h 2338"/>
                <a:gd name="T148" fmla="+- 0 4435 3632"/>
                <a:gd name="T149" fmla="*/ T148 w 2199"/>
                <a:gd name="T150" fmla="+- 0 4567 2778"/>
                <a:gd name="T151" fmla="*/ 4567 h 2338"/>
                <a:gd name="T152" fmla="+- 0 4416 3632"/>
                <a:gd name="T153" fmla="*/ T152 w 2199"/>
                <a:gd name="T154" fmla="+- 0 4502 2778"/>
                <a:gd name="T155" fmla="*/ 4502 h 2338"/>
                <a:gd name="T156" fmla="+- 0 4376 3632"/>
                <a:gd name="T157" fmla="*/ T156 w 2199"/>
                <a:gd name="T158" fmla="+- 0 4359 2778"/>
                <a:gd name="T159" fmla="*/ 4359 h 2338"/>
                <a:gd name="T160" fmla="+- 0 4355 3632"/>
                <a:gd name="T161" fmla="*/ T160 w 2199"/>
                <a:gd name="T162" fmla="+- 0 4280 2778"/>
                <a:gd name="T163" fmla="*/ 4280 h 2338"/>
                <a:gd name="T164" fmla="+- 0 4338 3632"/>
                <a:gd name="T165" fmla="*/ T164 w 2199"/>
                <a:gd name="T166" fmla="+- 0 4209 2778"/>
                <a:gd name="T167" fmla="*/ 4209 h 2338"/>
                <a:gd name="T168" fmla="+- 0 4325 3632"/>
                <a:gd name="T169" fmla="*/ T168 w 2199"/>
                <a:gd name="T170" fmla="+- 0 4147 2778"/>
                <a:gd name="T171" fmla="*/ 4147 h 2338"/>
                <a:gd name="T172" fmla="+- 0 4306 3632"/>
                <a:gd name="T173" fmla="*/ T172 w 2199"/>
                <a:gd name="T174" fmla="+- 0 4044 2778"/>
                <a:gd name="T175" fmla="*/ 4044 h 2338"/>
                <a:gd name="T176" fmla="+- 0 4297 3632"/>
                <a:gd name="T177" fmla="*/ T176 w 2199"/>
                <a:gd name="T178" fmla="+- 0 3966 2778"/>
                <a:gd name="T179" fmla="*/ 3966 h 2338"/>
                <a:gd name="T180" fmla="+- 0 4294 3632"/>
                <a:gd name="T181" fmla="*/ T180 w 2199"/>
                <a:gd name="T182" fmla="+- 0 3907 2778"/>
                <a:gd name="T183" fmla="*/ 3907 h 2338"/>
                <a:gd name="T184" fmla="+- 0 4294 3632"/>
                <a:gd name="T185" fmla="*/ T184 w 2199"/>
                <a:gd name="T186" fmla="+- 0 3884 2778"/>
                <a:gd name="T187" fmla="*/ 3884 h 2338"/>
                <a:gd name="T188" fmla="+- 0 4295 3632"/>
                <a:gd name="T189" fmla="*/ T188 w 2199"/>
                <a:gd name="T190" fmla="+- 0 3863 2778"/>
                <a:gd name="T191" fmla="*/ 3863 h 2338"/>
                <a:gd name="T192" fmla="+- 0 4297 3632"/>
                <a:gd name="T193" fmla="*/ T192 w 2199"/>
                <a:gd name="T194" fmla="+- 0 3829 2778"/>
                <a:gd name="T195" fmla="*/ 3829 h 2338"/>
                <a:gd name="T196" fmla="+- 0 4297 3632"/>
                <a:gd name="T197" fmla="*/ T196 w 2199"/>
                <a:gd name="T198" fmla="+- 0 3814 2778"/>
                <a:gd name="T199" fmla="*/ 3814 h 2338"/>
                <a:gd name="T200" fmla="+- 0 4287 3632"/>
                <a:gd name="T201" fmla="*/ T200 w 2199"/>
                <a:gd name="T202" fmla="+- 0 3753 2778"/>
                <a:gd name="T203" fmla="*/ 3753 h 2338"/>
                <a:gd name="T204" fmla="+- 0 4257 3632"/>
                <a:gd name="T205" fmla="*/ T204 w 2199"/>
                <a:gd name="T206" fmla="+- 0 3698 2778"/>
                <a:gd name="T207" fmla="*/ 3698 h 2338"/>
                <a:gd name="T208" fmla="+- 0 4201 3632"/>
                <a:gd name="T209" fmla="*/ T208 w 2199"/>
                <a:gd name="T210" fmla="+- 0 3649 2778"/>
                <a:gd name="T211" fmla="*/ 3649 h 2338"/>
                <a:gd name="T212" fmla="+- 0 4145 3632"/>
                <a:gd name="T213" fmla="*/ T212 w 2199"/>
                <a:gd name="T214" fmla="+- 0 3614 2778"/>
                <a:gd name="T215" fmla="*/ 3614 h 2338"/>
                <a:gd name="T216" fmla="+- 0 4081 3632"/>
                <a:gd name="T217" fmla="*/ T216 w 2199"/>
                <a:gd name="T218" fmla="+- 0 3582 2778"/>
                <a:gd name="T219" fmla="*/ 3582 h 2338"/>
                <a:gd name="T220" fmla="+- 0 4013 3632"/>
                <a:gd name="T221" fmla="*/ T220 w 2199"/>
                <a:gd name="T222" fmla="+- 0 3553 2778"/>
                <a:gd name="T223" fmla="*/ 3553 h 2338"/>
                <a:gd name="T224" fmla="+- 0 3945 3632"/>
                <a:gd name="T225" fmla="*/ T224 w 2199"/>
                <a:gd name="T226" fmla="+- 0 3529 2778"/>
                <a:gd name="T227" fmla="*/ 3529 h 2338"/>
                <a:gd name="T228" fmla="+- 0 3880 3632"/>
                <a:gd name="T229" fmla="*/ T228 w 2199"/>
                <a:gd name="T230" fmla="+- 0 3513 2778"/>
                <a:gd name="T231" fmla="*/ 3513 h 2338"/>
                <a:gd name="T232" fmla="+- 0 3837 3632"/>
                <a:gd name="T233" fmla="*/ T232 w 2199"/>
                <a:gd name="T234" fmla="+- 0 3508 2778"/>
                <a:gd name="T235" fmla="*/ 3508 h 2338"/>
                <a:gd name="T236" fmla="+- 0 3816 3632"/>
                <a:gd name="T237" fmla="*/ T236 w 2199"/>
                <a:gd name="T238" fmla="+- 0 3508 2778"/>
                <a:gd name="T239" fmla="*/ 3508 h 233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</a:cxnLst>
              <a:rect l="0" t="0" r="r" b="b"/>
              <a:pathLst>
                <a:path w="2199" h="2338">
                  <a:moveTo>
                    <a:pt x="184" y="730"/>
                  </a:moveTo>
                  <a:lnTo>
                    <a:pt x="124" y="737"/>
                  </a:lnTo>
                  <a:lnTo>
                    <a:pt x="57" y="772"/>
                  </a:lnTo>
                  <a:lnTo>
                    <a:pt x="15" y="840"/>
                  </a:lnTo>
                  <a:lnTo>
                    <a:pt x="0" y="916"/>
                  </a:lnTo>
                  <a:lnTo>
                    <a:pt x="0" y="938"/>
                  </a:lnTo>
                  <a:lnTo>
                    <a:pt x="0" y="955"/>
                  </a:lnTo>
                  <a:lnTo>
                    <a:pt x="9" y="1034"/>
                  </a:lnTo>
                  <a:lnTo>
                    <a:pt x="26" y="1129"/>
                  </a:lnTo>
                  <a:lnTo>
                    <a:pt x="46" y="1220"/>
                  </a:lnTo>
                  <a:lnTo>
                    <a:pt x="68" y="1308"/>
                  </a:lnTo>
                  <a:lnTo>
                    <a:pt x="93" y="1394"/>
                  </a:lnTo>
                  <a:lnTo>
                    <a:pt x="120" y="1480"/>
                  </a:lnTo>
                  <a:lnTo>
                    <a:pt x="148" y="1563"/>
                  </a:lnTo>
                  <a:lnTo>
                    <a:pt x="177" y="1648"/>
                  </a:lnTo>
                  <a:lnTo>
                    <a:pt x="223" y="1777"/>
                  </a:lnTo>
                  <a:lnTo>
                    <a:pt x="239" y="1821"/>
                  </a:lnTo>
                  <a:lnTo>
                    <a:pt x="254" y="1865"/>
                  </a:lnTo>
                  <a:lnTo>
                    <a:pt x="270" y="1911"/>
                  </a:lnTo>
                  <a:lnTo>
                    <a:pt x="280" y="1942"/>
                  </a:lnTo>
                  <a:lnTo>
                    <a:pt x="290" y="1972"/>
                  </a:lnTo>
                  <a:lnTo>
                    <a:pt x="311" y="2033"/>
                  </a:lnTo>
                  <a:lnTo>
                    <a:pt x="332" y="2094"/>
                  </a:lnTo>
                  <a:lnTo>
                    <a:pt x="354" y="2155"/>
                  </a:lnTo>
                  <a:lnTo>
                    <a:pt x="375" y="2215"/>
                  </a:lnTo>
                  <a:lnTo>
                    <a:pt x="397" y="2276"/>
                  </a:lnTo>
                  <a:lnTo>
                    <a:pt x="420" y="2337"/>
                  </a:lnTo>
                  <a:lnTo>
                    <a:pt x="1166" y="2337"/>
                  </a:lnTo>
                  <a:lnTo>
                    <a:pt x="1173" y="2302"/>
                  </a:lnTo>
                  <a:lnTo>
                    <a:pt x="1182" y="2257"/>
                  </a:lnTo>
                  <a:lnTo>
                    <a:pt x="1197" y="2189"/>
                  </a:lnTo>
                  <a:lnTo>
                    <a:pt x="1212" y="2121"/>
                  </a:lnTo>
                  <a:lnTo>
                    <a:pt x="1228" y="2053"/>
                  </a:lnTo>
                  <a:lnTo>
                    <a:pt x="1244" y="1986"/>
                  </a:lnTo>
                  <a:lnTo>
                    <a:pt x="1262" y="1918"/>
                  </a:lnTo>
                  <a:lnTo>
                    <a:pt x="1283" y="1848"/>
                  </a:lnTo>
                  <a:lnTo>
                    <a:pt x="821" y="1848"/>
                  </a:lnTo>
                  <a:lnTo>
                    <a:pt x="803" y="1789"/>
                  </a:lnTo>
                  <a:lnTo>
                    <a:pt x="784" y="1724"/>
                  </a:lnTo>
                  <a:lnTo>
                    <a:pt x="744" y="1581"/>
                  </a:lnTo>
                  <a:lnTo>
                    <a:pt x="723" y="1502"/>
                  </a:lnTo>
                  <a:lnTo>
                    <a:pt x="706" y="1431"/>
                  </a:lnTo>
                  <a:lnTo>
                    <a:pt x="693" y="1369"/>
                  </a:lnTo>
                  <a:lnTo>
                    <a:pt x="674" y="1266"/>
                  </a:lnTo>
                  <a:lnTo>
                    <a:pt x="665" y="1188"/>
                  </a:lnTo>
                  <a:lnTo>
                    <a:pt x="662" y="1129"/>
                  </a:lnTo>
                  <a:lnTo>
                    <a:pt x="662" y="1106"/>
                  </a:lnTo>
                  <a:lnTo>
                    <a:pt x="663" y="1085"/>
                  </a:lnTo>
                  <a:lnTo>
                    <a:pt x="665" y="1051"/>
                  </a:lnTo>
                  <a:lnTo>
                    <a:pt x="665" y="1036"/>
                  </a:lnTo>
                  <a:lnTo>
                    <a:pt x="655" y="975"/>
                  </a:lnTo>
                  <a:lnTo>
                    <a:pt x="625" y="920"/>
                  </a:lnTo>
                  <a:lnTo>
                    <a:pt x="569" y="871"/>
                  </a:lnTo>
                  <a:lnTo>
                    <a:pt x="513" y="836"/>
                  </a:lnTo>
                  <a:lnTo>
                    <a:pt x="449" y="804"/>
                  </a:lnTo>
                  <a:lnTo>
                    <a:pt x="381" y="775"/>
                  </a:lnTo>
                  <a:lnTo>
                    <a:pt x="313" y="751"/>
                  </a:lnTo>
                  <a:lnTo>
                    <a:pt x="248" y="735"/>
                  </a:lnTo>
                  <a:lnTo>
                    <a:pt x="205" y="730"/>
                  </a:lnTo>
                  <a:lnTo>
                    <a:pt x="184" y="73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47" name="Freeform 53"/>
            <p:cNvSpPr>
              <a:spLocks/>
            </p:cNvSpPr>
            <p:nvPr/>
          </p:nvSpPr>
          <p:spPr bwMode="auto">
            <a:xfrm>
              <a:off x="3632" y="2778"/>
              <a:ext cx="2199" cy="2338"/>
            </a:xfrm>
            <a:custGeom>
              <a:avLst/>
              <a:gdLst>
                <a:gd name="T0" fmla="+- 0 5831 3632"/>
                <a:gd name="T1" fmla="*/ T0 w 2199"/>
                <a:gd name="T2" fmla="+- 0 2778 2778"/>
                <a:gd name="T3" fmla="*/ 2778 h 2338"/>
                <a:gd name="T4" fmla="+- 0 5825 3632"/>
                <a:gd name="T5" fmla="*/ T4 w 2199"/>
                <a:gd name="T6" fmla="+- 0 2780 2778"/>
                <a:gd name="T7" fmla="*/ 2780 h 2338"/>
                <a:gd name="T8" fmla="+- 0 5804 3632"/>
                <a:gd name="T9" fmla="*/ T8 w 2199"/>
                <a:gd name="T10" fmla="+- 0 2788 2778"/>
                <a:gd name="T11" fmla="*/ 2788 h 2338"/>
                <a:gd name="T12" fmla="+- 0 5789 3632"/>
                <a:gd name="T13" fmla="*/ T12 w 2199"/>
                <a:gd name="T14" fmla="+- 0 2794 2778"/>
                <a:gd name="T15" fmla="*/ 2794 h 2338"/>
                <a:gd name="T16" fmla="+- 0 5737 3632"/>
                <a:gd name="T17" fmla="*/ T16 w 2199"/>
                <a:gd name="T18" fmla="+- 0 2828 2778"/>
                <a:gd name="T19" fmla="*/ 2828 h 2338"/>
                <a:gd name="T20" fmla="+- 0 5690 3632"/>
                <a:gd name="T21" fmla="*/ T20 w 2199"/>
                <a:gd name="T22" fmla="+- 0 2866 2778"/>
                <a:gd name="T23" fmla="*/ 2866 h 2338"/>
                <a:gd name="T24" fmla="+- 0 5660 3632"/>
                <a:gd name="T25" fmla="*/ T24 w 2199"/>
                <a:gd name="T26" fmla="+- 0 2891 2778"/>
                <a:gd name="T27" fmla="*/ 2891 h 2338"/>
                <a:gd name="T28" fmla="+- 0 5514 3632"/>
                <a:gd name="T29" fmla="*/ T28 w 2199"/>
                <a:gd name="T30" fmla="+- 0 3008 2778"/>
                <a:gd name="T31" fmla="*/ 3008 h 2338"/>
                <a:gd name="T32" fmla="+- 0 5453 3632"/>
                <a:gd name="T33" fmla="*/ T32 w 2199"/>
                <a:gd name="T34" fmla="+- 0 3060 2778"/>
                <a:gd name="T35" fmla="*/ 3060 h 2338"/>
                <a:gd name="T36" fmla="+- 0 5396 3632"/>
                <a:gd name="T37" fmla="*/ T36 w 2199"/>
                <a:gd name="T38" fmla="+- 0 3111 2778"/>
                <a:gd name="T39" fmla="*/ 3111 h 2338"/>
                <a:gd name="T40" fmla="+- 0 5341 3632"/>
                <a:gd name="T41" fmla="*/ T40 w 2199"/>
                <a:gd name="T42" fmla="+- 0 3166 2778"/>
                <a:gd name="T43" fmla="*/ 3166 h 2338"/>
                <a:gd name="T44" fmla="+- 0 5281 3632"/>
                <a:gd name="T45" fmla="*/ T44 w 2199"/>
                <a:gd name="T46" fmla="+- 0 3229 2778"/>
                <a:gd name="T47" fmla="*/ 3229 h 2338"/>
                <a:gd name="T48" fmla="+- 0 5219 3632"/>
                <a:gd name="T49" fmla="*/ T48 w 2199"/>
                <a:gd name="T50" fmla="+- 0 3298 2778"/>
                <a:gd name="T51" fmla="*/ 3298 h 2338"/>
                <a:gd name="T52" fmla="+- 0 5157 3632"/>
                <a:gd name="T53" fmla="*/ T52 w 2199"/>
                <a:gd name="T54" fmla="+- 0 3371 2778"/>
                <a:gd name="T55" fmla="*/ 3371 h 2338"/>
                <a:gd name="T56" fmla="+- 0 5095 3632"/>
                <a:gd name="T57" fmla="*/ T56 w 2199"/>
                <a:gd name="T58" fmla="+- 0 3446 2778"/>
                <a:gd name="T59" fmla="*/ 3446 h 2338"/>
                <a:gd name="T60" fmla="+- 0 5034 3632"/>
                <a:gd name="T61" fmla="*/ T60 w 2199"/>
                <a:gd name="T62" fmla="+- 0 3524 2778"/>
                <a:gd name="T63" fmla="*/ 3524 h 2338"/>
                <a:gd name="T64" fmla="+- 0 4976 3632"/>
                <a:gd name="T65" fmla="*/ T64 w 2199"/>
                <a:gd name="T66" fmla="+- 0 3601 2778"/>
                <a:gd name="T67" fmla="*/ 3601 h 2338"/>
                <a:gd name="T68" fmla="+- 0 4920 3632"/>
                <a:gd name="T69" fmla="*/ T68 w 2199"/>
                <a:gd name="T70" fmla="+- 0 3678 2778"/>
                <a:gd name="T71" fmla="*/ 3678 h 2338"/>
                <a:gd name="T72" fmla="+- 0 4870 3632"/>
                <a:gd name="T73" fmla="*/ T72 w 2199"/>
                <a:gd name="T74" fmla="+- 0 3753 2778"/>
                <a:gd name="T75" fmla="*/ 3753 h 2338"/>
                <a:gd name="T76" fmla="+- 0 4824 3632"/>
                <a:gd name="T77" fmla="*/ T76 w 2199"/>
                <a:gd name="T78" fmla="+- 0 3825 2778"/>
                <a:gd name="T79" fmla="*/ 3825 h 2338"/>
                <a:gd name="T80" fmla="+- 0 4783 3632"/>
                <a:gd name="T81" fmla="*/ T80 w 2199"/>
                <a:gd name="T82" fmla="+- 0 3895 2778"/>
                <a:gd name="T83" fmla="*/ 3895 h 2338"/>
                <a:gd name="T84" fmla="+- 0 4743 3632"/>
                <a:gd name="T85" fmla="*/ T84 w 2199"/>
                <a:gd name="T86" fmla="+- 0 3967 2778"/>
                <a:gd name="T87" fmla="*/ 3967 h 2338"/>
                <a:gd name="T88" fmla="+- 0 4706 3632"/>
                <a:gd name="T89" fmla="*/ T88 w 2199"/>
                <a:gd name="T90" fmla="+- 0 4039 2778"/>
                <a:gd name="T91" fmla="*/ 4039 h 2338"/>
                <a:gd name="T92" fmla="+- 0 4669 3632"/>
                <a:gd name="T93" fmla="*/ T92 w 2199"/>
                <a:gd name="T94" fmla="+- 0 4111 2778"/>
                <a:gd name="T95" fmla="*/ 4111 h 2338"/>
                <a:gd name="T96" fmla="+- 0 4635 3632"/>
                <a:gd name="T97" fmla="*/ T96 w 2199"/>
                <a:gd name="T98" fmla="+- 0 4184 2778"/>
                <a:gd name="T99" fmla="*/ 4184 h 2338"/>
                <a:gd name="T100" fmla="+- 0 4602 3632"/>
                <a:gd name="T101" fmla="*/ T100 w 2199"/>
                <a:gd name="T102" fmla="+- 0 4258 2778"/>
                <a:gd name="T103" fmla="*/ 4258 h 2338"/>
                <a:gd name="T104" fmla="+- 0 4570 3632"/>
                <a:gd name="T105" fmla="*/ T104 w 2199"/>
                <a:gd name="T106" fmla="+- 0 4331 2778"/>
                <a:gd name="T107" fmla="*/ 4331 h 2338"/>
                <a:gd name="T108" fmla="+- 0 4539 3632"/>
                <a:gd name="T109" fmla="*/ T108 w 2199"/>
                <a:gd name="T110" fmla="+- 0 4406 2778"/>
                <a:gd name="T111" fmla="*/ 4406 h 2338"/>
                <a:gd name="T112" fmla="+- 0 4508 3632"/>
                <a:gd name="T113" fmla="*/ T112 w 2199"/>
                <a:gd name="T114" fmla="+- 0 4480 2778"/>
                <a:gd name="T115" fmla="*/ 4480 h 2338"/>
                <a:gd name="T116" fmla="+- 0 4479 3632"/>
                <a:gd name="T117" fmla="*/ T116 w 2199"/>
                <a:gd name="T118" fmla="+- 0 4556 2778"/>
                <a:gd name="T119" fmla="*/ 4556 h 2338"/>
                <a:gd name="T120" fmla="+- 0 4457 3632"/>
                <a:gd name="T121" fmla="*/ T120 w 2199"/>
                <a:gd name="T122" fmla="+- 0 4615 2778"/>
                <a:gd name="T123" fmla="*/ 4615 h 2338"/>
                <a:gd name="T124" fmla="+- 0 4453 3632"/>
                <a:gd name="T125" fmla="*/ T124 w 2199"/>
                <a:gd name="T126" fmla="+- 0 4626 2778"/>
                <a:gd name="T127" fmla="*/ 4626 h 2338"/>
                <a:gd name="T128" fmla="+- 0 4915 3632"/>
                <a:gd name="T129" fmla="*/ T128 w 2199"/>
                <a:gd name="T130" fmla="+- 0 4626 2778"/>
                <a:gd name="T131" fmla="*/ 4626 h 2338"/>
                <a:gd name="T132" fmla="+- 0 4927 3632"/>
                <a:gd name="T133" fmla="*/ T132 w 2199"/>
                <a:gd name="T134" fmla="+- 0 4581 2778"/>
                <a:gd name="T135" fmla="*/ 4581 h 2338"/>
                <a:gd name="T136" fmla="+- 0 4964 3632"/>
                <a:gd name="T137" fmla="*/ T136 w 2199"/>
                <a:gd name="T138" fmla="+- 0 4469 2778"/>
                <a:gd name="T139" fmla="*/ 4469 h 2338"/>
                <a:gd name="T140" fmla="+- 0 5003 3632"/>
                <a:gd name="T141" fmla="*/ T140 w 2199"/>
                <a:gd name="T142" fmla="+- 0 4361 2778"/>
                <a:gd name="T143" fmla="*/ 4361 h 2338"/>
                <a:gd name="T144" fmla="+- 0 5044 3632"/>
                <a:gd name="T145" fmla="*/ T144 w 2199"/>
                <a:gd name="T146" fmla="+- 0 4257 2778"/>
                <a:gd name="T147" fmla="*/ 4257 h 2338"/>
                <a:gd name="T148" fmla="+- 0 5089 3632"/>
                <a:gd name="T149" fmla="*/ T148 w 2199"/>
                <a:gd name="T150" fmla="+- 0 4157 2778"/>
                <a:gd name="T151" fmla="*/ 4157 h 2338"/>
                <a:gd name="T152" fmla="+- 0 5136 3632"/>
                <a:gd name="T153" fmla="*/ T152 w 2199"/>
                <a:gd name="T154" fmla="+- 0 4060 2778"/>
                <a:gd name="T155" fmla="*/ 4060 h 2338"/>
                <a:gd name="T156" fmla="+- 0 5186 3632"/>
                <a:gd name="T157" fmla="*/ T156 w 2199"/>
                <a:gd name="T158" fmla="+- 0 3966 2778"/>
                <a:gd name="T159" fmla="*/ 3966 h 2338"/>
                <a:gd name="T160" fmla="+- 0 5238 3632"/>
                <a:gd name="T161" fmla="*/ T160 w 2199"/>
                <a:gd name="T162" fmla="+- 0 3876 2778"/>
                <a:gd name="T163" fmla="*/ 3876 h 2338"/>
                <a:gd name="T164" fmla="+- 0 5293 3632"/>
                <a:gd name="T165" fmla="*/ T164 w 2199"/>
                <a:gd name="T166" fmla="+- 0 3789 2778"/>
                <a:gd name="T167" fmla="*/ 3789 h 2338"/>
                <a:gd name="T168" fmla="+- 0 5351 3632"/>
                <a:gd name="T169" fmla="*/ T168 w 2199"/>
                <a:gd name="T170" fmla="+- 0 3704 2778"/>
                <a:gd name="T171" fmla="*/ 3704 h 2338"/>
                <a:gd name="T172" fmla="+- 0 5411 3632"/>
                <a:gd name="T173" fmla="*/ T172 w 2199"/>
                <a:gd name="T174" fmla="+- 0 3622 2778"/>
                <a:gd name="T175" fmla="*/ 3622 h 2338"/>
                <a:gd name="T176" fmla="+- 0 5474 3632"/>
                <a:gd name="T177" fmla="*/ T176 w 2199"/>
                <a:gd name="T178" fmla="+- 0 3543 2778"/>
                <a:gd name="T179" fmla="*/ 3543 h 2338"/>
                <a:gd name="T180" fmla="+- 0 5540 3632"/>
                <a:gd name="T181" fmla="*/ T180 w 2199"/>
                <a:gd name="T182" fmla="+- 0 3466 2778"/>
                <a:gd name="T183" fmla="*/ 3466 h 2338"/>
                <a:gd name="T184" fmla="+- 0 5608 3632"/>
                <a:gd name="T185" fmla="*/ T184 w 2199"/>
                <a:gd name="T186" fmla="+- 0 3392 2778"/>
                <a:gd name="T187" fmla="*/ 3392 h 2338"/>
                <a:gd name="T188" fmla="+- 0 5678 3632"/>
                <a:gd name="T189" fmla="*/ T188 w 2199"/>
                <a:gd name="T190" fmla="+- 0 3319 2778"/>
                <a:gd name="T191" fmla="*/ 3319 h 2338"/>
                <a:gd name="T192" fmla="+- 0 5751 3632"/>
                <a:gd name="T193" fmla="*/ T192 w 2199"/>
                <a:gd name="T194" fmla="+- 0 3249 2778"/>
                <a:gd name="T195" fmla="*/ 3249 h 2338"/>
                <a:gd name="T196" fmla="+- 0 5827 3632"/>
                <a:gd name="T197" fmla="*/ T196 w 2199"/>
                <a:gd name="T198" fmla="+- 0 3181 2778"/>
                <a:gd name="T199" fmla="*/ 3181 h 2338"/>
                <a:gd name="T200" fmla="+- 0 5831 3632"/>
                <a:gd name="T201" fmla="*/ T200 w 2199"/>
                <a:gd name="T202" fmla="+- 0 3177 2778"/>
                <a:gd name="T203" fmla="*/ 3177 h 2338"/>
                <a:gd name="T204" fmla="+- 0 5831 3632"/>
                <a:gd name="T205" fmla="*/ T204 w 2199"/>
                <a:gd name="T206" fmla="+- 0 2778 2778"/>
                <a:gd name="T207" fmla="*/ 2778 h 233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2199" h="2338">
                  <a:moveTo>
                    <a:pt x="2199" y="0"/>
                  </a:moveTo>
                  <a:lnTo>
                    <a:pt x="2193" y="2"/>
                  </a:lnTo>
                  <a:lnTo>
                    <a:pt x="2172" y="10"/>
                  </a:lnTo>
                  <a:lnTo>
                    <a:pt x="2157" y="16"/>
                  </a:lnTo>
                  <a:lnTo>
                    <a:pt x="2105" y="50"/>
                  </a:lnTo>
                  <a:lnTo>
                    <a:pt x="2058" y="88"/>
                  </a:lnTo>
                  <a:lnTo>
                    <a:pt x="2028" y="113"/>
                  </a:lnTo>
                  <a:lnTo>
                    <a:pt x="1882" y="230"/>
                  </a:lnTo>
                  <a:lnTo>
                    <a:pt x="1821" y="282"/>
                  </a:lnTo>
                  <a:lnTo>
                    <a:pt x="1764" y="333"/>
                  </a:lnTo>
                  <a:lnTo>
                    <a:pt x="1709" y="388"/>
                  </a:lnTo>
                  <a:lnTo>
                    <a:pt x="1649" y="451"/>
                  </a:lnTo>
                  <a:lnTo>
                    <a:pt x="1587" y="520"/>
                  </a:lnTo>
                  <a:lnTo>
                    <a:pt x="1525" y="593"/>
                  </a:lnTo>
                  <a:lnTo>
                    <a:pt x="1463" y="668"/>
                  </a:lnTo>
                  <a:lnTo>
                    <a:pt x="1402" y="746"/>
                  </a:lnTo>
                  <a:lnTo>
                    <a:pt x="1344" y="823"/>
                  </a:lnTo>
                  <a:lnTo>
                    <a:pt x="1288" y="900"/>
                  </a:lnTo>
                  <a:lnTo>
                    <a:pt x="1238" y="975"/>
                  </a:lnTo>
                  <a:lnTo>
                    <a:pt x="1192" y="1047"/>
                  </a:lnTo>
                  <a:lnTo>
                    <a:pt x="1151" y="1117"/>
                  </a:lnTo>
                  <a:lnTo>
                    <a:pt x="1111" y="1189"/>
                  </a:lnTo>
                  <a:lnTo>
                    <a:pt x="1074" y="1261"/>
                  </a:lnTo>
                  <a:lnTo>
                    <a:pt x="1037" y="1333"/>
                  </a:lnTo>
                  <a:lnTo>
                    <a:pt x="1003" y="1406"/>
                  </a:lnTo>
                  <a:lnTo>
                    <a:pt x="970" y="1480"/>
                  </a:lnTo>
                  <a:lnTo>
                    <a:pt x="938" y="1553"/>
                  </a:lnTo>
                  <a:lnTo>
                    <a:pt x="907" y="1628"/>
                  </a:lnTo>
                  <a:lnTo>
                    <a:pt x="876" y="1702"/>
                  </a:lnTo>
                  <a:lnTo>
                    <a:pt x="847" y="1778"/>
                  </a:lnTo>
                  <a:lnTo>
                    <a:pt x="825" y="1837"/>
                  </a:lnTo>
                  <a:lnTo>
                    <a:pt x="821" y="1848"/>
                  </a:lnTo>
                  <a:lnTo>
                    <a:pt x="1283" y="1848"/>
                  </a:lnTo>
                  <a:lnTo>
                    <a:pt x="1295" y="1803"/>
                  </a:lnTo>
                  <a:lnTo>
                    <a:pt x="1332" y="1691"/>
                  </a:lnTo>
                  <a:lnTo>
                    <a:pt x="1371" y="1583"/>
                  </a:lnTo>
                  <a:lnTo>
                    <a:pt x="1412" y="1479"/>
                  </a:lnTo>
                  <a:lnTo>
                    <a:pt x="1457" y="1379"/>
                  </a:lnTo>
                  <a:lnTo>
                    <a:pt x="1504" y="1282"/>
                  </a:lnTo>
                  <a:lnTo>
                    <a:pt x="1554" y="1188"/>
                  </a:lnTo>
                  <a:lnTo>
                    <a:pt x="1606" y="1098"/>
                  </a:lnTo>
                  <a:lnTo>
                    <a:pt x="1661" y="1011"/>
                  </a:lnTo>
                  <a:lnTo>
                    <a:pt x="1719" y="926"/>
                  </a:lnTo>
                  <a:lnTo>
                    <a:pt x="1779" y="844"/>
                  </a:lnTo>
                  <a:lnTo>
                    <a:pt x="1842" y="765"/>
                  </a:lnTo>
                  <a:lnTo>
                    <a:pt x="1908" y="688"/>
                  </a:lnTo>
                  <a:lnTo>
                    <a:pt x="1976" y="614"/>
                  </a:lnTo>
                  <a:lnTo>
                    <a:pt x="2046" y="541"/>
                  </a:lnTo>
                  <a:lnTo>
                    <a:pt x="2119" y="471"/>
                  </a:lnTo>
                  <a:lnTo>
                    <a:pt x="2195" y="403"/>
                  </a:lnTo>
                  <a:lnTo>
                    <a:pt x="2199" y="399"/>
                  </a:lnTo>
                  <a:lnTo>
                    <a:pt x="2199" y="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29" name="Group 54"/>
          <p:cNvGrpSpPr>
            <a:grpSpLocks/>
          </p:cNvGrpSpPr>
          <p:nvPr/>
        </p:nvGrpSpPr>
        <p:grpSpPr bwMode="auto">
          <a:xfrm>
            <a:off x="477514" y="3763767"/>
            <a:ext cx="3858718" cy="3159920"/>
            <a:chOff x="1364" y="1615"/>
            <a:chExt cx="3535" cy="2920"/>
          </a:xfrm>
        </p:grpSpPr>
        <p:sp>
          <p:nvSpPr>
            <p:cNvPr id="2118" name="Freeform 55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1458 1364"/>
                <a:gd name="T1" fmla="*/ T0 w 3535"/>
                <a:gd name="T2" fmla="+- 0 4515 1615"/>
                <a:gd name="T3" fmla="*/ 4515 h 2920"/>
                <a:gd name="T4" fmla="+- 0 1380 1364"/>
                <a:gd name="T5" fmla="*/ T4 w 3535"/>
                <a:gd name="T6" fmla="+- 0 4515 1615"/>
                <a:gd name="T7" fmla="*/ 4515 h 2920"/>
                <a:gd name="T8" fmla="+- 0 1364 1364"/>
                <a:gd name="T9" fmla="*/ T8 w 3535"/>
                <a:gd name="T10" fmla="+- 0 4535 1615"/>
                <a:gd name="T11" fmla="*/ 4535 h 2920"/>
                <a:gd name="T12" fmla="+- 0 1440 1364"/>
                <a:gd name="T13" fmla="*/ T12 w 3535"/>
                <a:gd name="T14" fmla="+- 0 4535 1615"/>
                <a:gd name="T15" fmla="*/ 4535 h 2920"/>
                <a:gd name="T16" fmla="+- 0 1458 1364"/>
                <a:gd name="T17" fmla="*/ T16 w 3535"/>
                <a:gd name="T18" fmla="+- 0 4515 1615"/>
                <a:gd name="T19" fmla="*/ 451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94" y="2900"/>
                  </a:moveTo>
                  <a:lnTo>
                    <a:pt x="16" y="2900"/>
                  </a:lnTo>
                  <a:lnTo>
                    <a:pt x="0" y="2920"/>
                  </a:lnTo>
                  <a:lnTo>
                    <a:pt x="76" y="2920"/>
                  </a:lnTo>
                  <a:lnTo>
                    <a:pt x="94" y="290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19" name="Freeform 56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1531 1364"/>
                <a:gd name="T1" fmla="*/ T0 w 3535"/>
                <a:gd name="T2" fmla="+- 0 4495 1615"/>
                <a:gd name="T3" fmla="*/ 4495 h 2920"/>
                <a:gd name="T4" fmla="+- 0 1435 1364"/>
                <a:gd name="T5" fmla="*/ T4 w 3535"/>
                <a:gd name="T6" fmla="+- 0 4495 1615"/>
                <a:gd name="T7" fmla="*/ 4495 h 2920"/>
                <a:gd name="T8" fmla="+- 0 1427 1364"/>
                <a:gd name="T9" fmla="*/ T8 w 3535"/>
                <a:gd name="T10" fmla="+- 0 4515 1615"/>
                <a:gd name="T11" fmla="*/ 4515 h 2920"/>
                <a:gd name="T12" fmla="+- 0 1514 1364"/>
                <a:gd name="T13" fmla="*/ T12 w 3535"/>
                <a:gd name="T14" fmla="+- 0 4515 1615"/>
                <a:gd name="T15" fmla="*/ 4515 h 2920"/>
                <a:gd name="T16" fmla="+- 0 1531 1364"/>
                <a:gd name="T17" fmla="*/ T16 w 3535"/>
                <a:gd name="T18" fmla="+- 0 4495 1615"/>
                <a:gd name="T19" fmla="*/ 449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167" y="2880"/>
                  </a:moveTo>
                  <a:lnTo>
                    <a:pt x="71" y="2880"/>
                  </a:lnTo>
                  <a:lnTo>
                    <a:pt x="63" y="2900"/>
                  </a:lnTo>
                  <a:lnTo>
                    <a:pt x="150" y="2900"/>
                  </a:lnTo>
                  <a:lnTo>
                    <a:pt x="167" y="288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20" name="Freeform 57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1619 1364"/>
                <a:gd name="T1" fmla="*/ T0 w 3535"/>
                <a:gd name="T2" fmla="+- 0 4495 1615"/>
                <a:gd name="T3" fmla="*/ 4495 h 2920"/>
                <a:gd name="T4" fmla="+- 0 1559 1364"/>
                <a:gd name="T5" fmla="*/ T4 w 3535"/>
                <a:gd name="T6" fmla="+- 0 4495 1615"/>
                <a:gd name="T7" fmla="*/ 4495 h 2920"/>
                <a:gd name="T8" fmla="+- 0 1558 1364"/>
                <a:gd name="T9" fmla="*/ T8 w 3535"/>
                <a:gd name="T10" fmla="+- 0 4515 1615"/>
                <a:gd name="T11" fmla="*/ 4515 h 2920"/>
                <a:gd name="T12" fmla="+- 0 1597 1364"/>
                <a:gd name="T13" fmla="*/ T12 w 3535"/>
                <a:gd name="T14" fmla="+- 0 4515 1615"/>
                <a:gd name="T15" fmla="*/ 4515 h 2920"/>
                <a:gd name="T16" fmla="+- 0 1619 1364"/>
                <a:gd name="T17" fmla="*/ T16 w 3535"/>
                <a:gd name="T18" fmla="+- 0 4495 1615"/>
                <a:gd name="T19" fmla="*/ 449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255" y="2880"/>
                  </a:moveTo>
                  <a:lnTo>
                    <a:pt x="195" y="2880"/>
                  </a:lnTo>
                  <a:lnTo>
                    <a:pt x="194" y="2900"/>
                  </a:lnTo>
                  <a:lnTo>
                    <a:pt x="233" y="2900"/>
                  </a:lnTo>
                  <a:lnTo>
                    <a:pt x="255" y="288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21" name="Freeform 58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1675 1364"/>
                <a:gd name="T1" fmla="*/ T0 w 3535"/>
                <a:gd name="T2" fmla="+- 0 4475 1615"/>
                <a:gd name="T3" fmla="*/ 4475 h 2920"/>
                <a:gd name="T4" fmla="+- 0 1426 1364"/>
                <a:gd name="T5" fmla="*/ T4 w 3535"/>
                <a:gd name="T6" fmla="+- 0 4475 1615"/>
                <a:gd name="T7" fmla="*/ 4475 h 2920"/>
                <a:gd name="T8" fmla="+- 0 1421 1364"/>
                <a:gd name="T9" fmla="*/ T8 w 3535"/>
                <a:gd name="T10" fmla="+- 0 4495 1615"/>
                <a:gd name="T11" fmla="*/ 4495 h 2920"/>
                <a:gd name="T12" fmla="+- 0 1657 1364"/>
                <a:gd name="T13" fmla="*/ T12 w 3535"/>
                <a:gd name="T14" fmla="+- 0 4495 1615"/>
                <a:gd name="T15" fmla="*/ 4495 h 2920"/>
                <a:gd name="T16" fmla="+- 0 1675 1364"/>
                <a:gd name="T17" fmla="*/ T16 w 3535"/>
                <a:gd name="T18" fmla="+- 0 4475 1615"/>
                <a:gd name="T19" fmla="*/ 447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311" y="2860"/>
                  </a:moveTo>
                  <a:lnTo>
                    <a:pt x="62" y="2860"/>
                  </a:lnTo>
                  <a:lnTo>
                    <a:pt x="57" y="2880"/>
                  </a:lnTo>
                  <a:lnTo>
                    <a:pt x="293" y="2880"/>
                  </a:lnTo>
                  <a:lnTo>
                    <a:pt x="311" y="286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22" name="Freeform 59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1952 1364"/>
                <a:gd name="T1" fmla="*/ T0 w 3535"/>
                <a:gd name="T2" fmla="+- 0 4395 1615"/>
                <a:gd name="T3" fmla="*/ 4395 h 2920"/>
                <a:gd name="T4" fmla="+- 0 1513 1364"/>
                <a:gd name="T5" fmla="*/ T4 w 3535"/>
                <a:gd name="T6" fmla="+- 0 4395 1615"/>
                <a:gd name="T7" fmla="*/ 4395 h 2920"/>
                <a:gd name="T8" fmla="+- 0 1494 1364"/>
                <a:gd name="T9" fmla="*/ T8 w 3535"/>
                <a:gd name="T10" fmla="+- 0 4415 1615"/>
                <a:gd name="T11" fmla="*/ 4415 h 2920"/>
                <a:gd name="T12" fmla="+- 0 1462 1364"/>
                <a:gd name="T13" fmla="*/ T12 w 3535"/>
                <a:gd name="T14" fmla="+- 0 4415 1615"/>
                <a:gd name="T15" fmla="*/ 4415 h 2920"/>
                <a:gd name="T16" fmla="+- 0 1458 1364"/>
                <a:gd name="T17" fmla="*/ T16 w 3535"/>
                <a:gd name="T18" fmla="+- 0 4435 1615"/>
                <a:gd name="T19" fmla="*/ 4435 h 2920"/>
                <a:gd name="T20" fmla="+- 0 1515 1364"/>
                <a:gd name="T21" fmla="*/ T20 w 3535"/>
                <a:gd name="T22" fmla="+- 0 4435 1615"/>
                <a:gd name="T23" fmla="*/ 4435 h 2920"/>
                <a:gd name="T24" fmla="+- 0 1505 1364"/>
                <a:gd name="T25" fmla="*/ T24 w 3535"/>
                <a:gd name="T26" fmla="+- 0 4455 1615"/>
                <a:gd name="T27" fmla="*/ 4455 h 2920"/>
                <a:gd name="T28" fmla="+- 0 1477 1364"/>
                <a:gd name="T29" fmla="*/ T28 w 3535"/>
                <a:gd name="T30" fmla="+- 0 4475 1615"/>
                <a:gd name="T31" fmla="*/ 4475 h 2920"/>
                <a:gd name="T32" fmla="+- 0 1737 1364"/>
                <a:gd name="T33" fmla="*/ T32 w 3535"/>
                <a:gd name="T34" fmla="+- 0 4475 1615"/>
                <a:gd name="T35" fmla="*/ 4475 h 2920"/>
                <a:gd name="T36" fmla="+- 0 1756 1364"/>
                <a:gd name="T37" fmla="*/ T36 w 3535"/>
                <a:gd name="T38" fmla="+- 0 4455 1615"/>
                <a:gd name="T39" fmla="*/ 4455 h 2920"/>
                <a:gd name="T40" fmla="+- 0 1818 1364"/>
                <a:gd name="T41" fmla="*/ T40 w 3535"/>
                <a:gd name="T42" fmla="+- 0 4455 1615"/>
                <a:gd name="T43" fmla="*/ 4455 h 2920"/>
                <a:gd name="T44" fmla="+- 0 1833 1364"/>
                <a:gd name="T45" fmla="*/ T44 w 3535"/>
                <a:gd name="T46" fmla="+- 0 4435 1615"/>
                <a:gd name="T47" fmla="*/ 4435 h 2920"/>
                <a:gd name="T48" fmla="+- 0 1932 1364"/>
                <a:gd name="T49" fmla="*/ T48 w 3535"/>
                <a:gd name="T50" fmla="+- 0 4415 1615"/>
                <a:gd name="T51" fmla="*/ 4415 h 2920"/>
                <a:gd name="T52" fmla="+- 0 1952 1364"/>
                <a:gd name="T53" fmla="*/ T52 w 3535"/>
                <a:gd name="T54" fmla="+- 0 4395 1615"/>
                <a:gd name="T55" fmla="*/ 439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</a:cxnLst>
              <a:rect l="0" t="0" r="r" b="b"/>
              <a:pathLst>
                <a:path w="3535" h="2920">
                  <a:moveTo>
                    <a:pt x="588" y="2780"/>
                  </a:moveTo>
                  <a:lnTo>
                    <a:pt x="149" y="2780"/>
                  </a:lnTo>
                  <a:lnTo>
                    <a:pt x="130" y="2800"/>
                  </a:lnTo>
                  <a:lnTo>
                    <a:pt x="98" y="2800"/>
                  </a:lnTo>
                  <a:lnTo>
                    <a:pt x="94" y="2820"/>
                  </a:lnTo>
                  <a:lnTo>
                    <a:pt x="151" y="2820"/>
                  </a:lnTo>
                  <a:lnTo>
                    <a:pt x="141" y="2840"/>
                  </a:lnTo>
                  <a:lnTo>
                    <a:pt x="113" y="2860"/>
                  </a:lnTo>
                  <a:lnTo>
                    <a:pt x="373" y="2860"/>
                  </a:lnTo>
                  <a:lnTo>
                    <a:pt x="392" y="2840"/>
                  </a:lnTo>
                  <a:lnTo>
                    <a:pt x="454" y="2840"/>
                  </a:lnTo>
                  <a:lnTo>
                    <a:pt x="469" y="2820"/>
                  </a:lnTo>
                  <a:lnTo>
                    <a:pt x="568" y="2800"/>
                  </a:lnTo>
                  <a:lnTo>
                    <a:pt x="588" y="278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23" name="Freeform 60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152 1364"/>
                <a:gd name="T1" fmla="*/ T0 w 3535"/>
                <a:gd name="T2" fmla="+- 0 4395 1615"/>
                <a:gd name="T3" fmla="*/ 4395 h 2920"/>
                <a:gd name="T4" fmla="+- 0 2108 1364"/>
                <a:gd name="T5" fmla="*/ T4 w 3535"/>
                <a:gd name="T6" fmla="+- 0 4395 1615"/>
                <a:gd name="T7" fmla="*/ 4395 h 2920"/>
                <a:gd name="T8" fmla="+- 0 2106 1364"/>
                <a:gd name="T9" fmla="*/ T8 w 3535"/>
                <a:gd name="T10" fmla="+- 0 4415 1615"/>
                <a:gd name="T11" fmla="*/ 4415 h 2920"/>
                <a:gd name="T12" fmla="+- 0 2115 1364"/>
                <a:gd name="T13" fmla="*/ T12 w 3535"/>
                <a:gd name="T14" fmla="+- 0 4415 1615"/>
                <a:gd name="T15" fmla="*/ 4415 h 2920"/>
                <a:gd name="T16" fmla="+- 0 2152 1364"/>
                <a:gd name="T17" fmla="*/ T16 w 3535"/>
                <a:gd name="T18" fmla="+- 0 4395 1615"/>
                <a:gd name="T19" fmla="*/ 439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788" y="2780"/>
                  </a:moveTo>
                  <a:lnTo>
                    <a:pt x="744" y="2780"/>
                  </a:lnTo>
                  <a:lnTo>
                    <a:pt x="742" y="2800"/>
                  </a:lnTo>
                  <a:lnTo>
                    <a:pt x="751" y="2800"/>
                  </a:lnTo>
                  <a:lnTo>
                    <a:pt x="788" y="278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24" name="Freeform 61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008 1364"/>
                <a:gd name="T1" fmla="*/ T0 w 3535"/>
                <a:gd name="T2" fmla="+- 0 4375 1615"/>
                <a:gd name="T3" fmla="*/ 4375 h 2920"/>
                <a:gd name="T4" fmla="+- 0 1594 1364"/>
                <a:gd name="T5" fmla="*/ T4 w 3535"/>
                <a:gd name="T6" fmla="+- 0 4375 1615"/>
                <a:gd name="T7" fmla="*/ 4375 h 2920"/>
                <a:gd name="T8" fmla="+- 0 1573 1364"/>
                <a:gd name="T9" fmla="*/ T8 w 3535"/>
                <a:gd name="T10" fmla="+- 0 4395 1615"/>
                <a:gd name="T11" fmla="*/ 4395 h 2920"/>
                <a:gd name="T12" fmla="+- 0 1970 1364"/>
                <a:gd name="T13" fmla="*/ T12 w 3535"/>
                <a:gd name="T14" fmla="+- 0 4395 1615"/>
                <a:gd name="T15" fmla="*/ 4395 h 2920"/>
                <a:gd name="T16" fmla="+- 0 2008 1364"/>
                <a:gd name="T17" fmla="*/ T16 w 3535"/>
                <a:gd name="T18" fmla="+- 0 4375 1615"/>
                <a:gd name="T19" fmla="*/ 437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644" y="2760"/>
                  </a:moveTo>
                  <a:lnTo>
                    <a:pt x="230" y="2760"/>
                  </a:lnTo>
                  <a:lnTo>
                    <a:pt x="209" y="2780"/>
                  </a:lnTo>
                  <a:lnTo>
                    <a:pt x="606" y="2780"/>
                  </a:lnTo>
                  <a:lnTo>
                    <a:pt x="644" y="276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25" name="Freeform 62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239 1364"/>
                <a:gd name="T1" fmla="*/ T0 w 3535"/>
                <a:gd name="T2" fmla="+- 0 4355 1615"/>
                <a:gd name="T3" fmla="*/ 4355 h 2920"/>
                <a:gd name="T4" fmla="+- 0 2178 1364"/>
                <a:gd name="T5" fmla="*/ T4 w 3535"/>
                <a:gd name="T6" fmla="+- 0 4355 1615"/>
                <a:gd name="T7" fmla="*/ 4355 h 2920"/>
                <a:gd name="T8" fmla="+- 0 2163 1364"/>
                <a:gd name="T9" fmla="*/ T8 w 3535"/>
                <a:gd name="T10" fmla="+- 0 4375 1615"/>
                <a:gd name="T11" fmla="*/ 4375 h 2920"/>
                <a:gd name="T12" fmla="+- 0 2143 1364"/>
                <a:gd name="T13" fmla="*/ T12 w 3535"/>
                <a:gd name="T14" fmla="+- 0 4375 1615"/>
                <a:gd name="T15" fmla="*/ 4375 h 2920"/>
                <a:gd name="T16" fmla="+- 0 2123 1364"/>
                <a:gd name="T17" fmla="*/ T16 w 3535"/>
                <a:gd name="T18" fmla="+- 0 4395 1615"/>
                <a:gd name="T19" fmla="*/ 4395 h 2920"/>
                <a:gd name="T20" fmla="+- 0 2213 1364"/>
                <a:gd name="T21" fmla="*/ T20 w 3535"/>
                <a:gd name="T22" fmla="+- 0 4395 1615"/>
                <a:gd name="T23" fmla="*/ 4395 h 2920"/>
                <a:gd name="T24" fmla="+- 0 2226 1364"/>
                <a:gd name="T25" fmla="*/ T24 w 3535"/>
                <a:gd name="T26" fmla="+- 0 4375 1615"/>
                <a:gd name="T27" fmla="*/ 4375 h 2920"/>
                <a:gd name="T28" fmla="+- 0 2239 1364"/>
                <a:gd name="T29" fmla="*/ T28 w 3535"/>
                <a:gd name="T30" fmla="+- 0 4355 1615"/>
                <a:gd name="T31" fmla="*/ 435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3535" h="2920">
                  <a:moveTo>
                    <a:pt x="875" y="2740"/>
                  </a:moveTo>
                  <a:lnTo>
                    <a:pt x="814" y="2740"/>
                  </a:lnTo>
                  <a:lnTo>
                    <a:pt x="799" y="2760"/>
                  </a:lnTo>
                  <a:lnTo>
                    <a:pt x="779" y="2760"/>
                  </a:lnTo>
                  <a:lnTo>
                    <a:pt x="759" y="2780"/>
                  </a:lnTo>
                  <a:lnTo>
                    <a:pt x="849" y="2780"/>
                  </a:lnTo>
                  <a:lnTo>
                    <a:pt x="862" y="2760"/>
                  </a:lnTo>
                  <a:lnTo>
                    <a:pt x="875" y="274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26" name="Freeform 63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046 1364"/>
                <a:gd name="T1" fmla="*/ T0 w 3535"/>
                <a:gd name="T2" fmla="+- 0 4355 1615"/>
                <a:gd name="T3" fmla="*/ 4355 h 2920"/>
                <a:gd name="T4" fmla="+- 0 1634 1364"/>
                <a:gd name="T5" fmla="*/ T4 w 3535"/>
                <a:gd name="T6" fmla="+- 0 4355 1615"/>
                <a:gd name="T7" fmla="*/ 4355 h 2920"/>
                <a:gd name="T8" fmla="+- 0 1615 1364"/>
                <a:gd name="T9" fmla="*/ T8 w 3535"/>
                <a:gd name="T10" fmla="+- 0 4375 1615"/>
                <a:gd name="T11" fmla="*/ 4375 h 2920"/>
                <a:gd name="T12" fmla="+- 0 2027 1364"/>
                <a:gd name="T13" fmla="*/ T12 w 3535"/>
                <a:gd name="T14" fmla="+- 0 4375 1615"/>
                <a:gd name="T15" fmla="*/ 4375 h 2920"/>
                <a:gd name="T16" fmla="+- 0 2046 1364"/>
                <a:gd name="T17" fmla="*/ T16 w 3535"/>
                <a:gd name="T18" fmla="+- 0 4355 1615"/>
                <a:gd name="T19" fmla="*/ 435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682" y="2740"/>
                  </a:moveTo>
                  <a:lnTo>
                    <a:pt x="270" y="2740"/>
                  </a:lnTo>
                  <a:lnTo>
                    <a:pt x="251" y="2760"/>
                  </a:lnTo>
                  <a:lnTo>
                    <a:pt x="663" y="2760"/>
                  </a:lnTo>
                  <a:lnTo>
                    <a:pt x="682" y="274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27" name="Freeform 64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106 1364"/>
                <a:gd name="T1" fmla="*/ T0 w 3535"/>
                <a:gd name="T2" fmla="+- 0 4335 1615"/>
                <a:gd name="T3" fmla="*/ 4335 h 2920"/>
                <a:gd name="T4" fmla="+- 0 1692 1364"/>
                <a:gd name="T5" fmla="*/ T4 w 3535"/>
                <a:gd name="T6" fmla="+- 0 4335 1615"/>
                <a:gd name="T7" fmla="*/ 4335 h 2920"/>
                <a:gd name="T8" fmla="+- 0 1688 1364"/>
                <a:gd name="T9" fmla="*/ T8 w 3535"/>
                <a:gd name="T10" fmla="+- 0 4355 1615"/>
                <a:gd name="T11" fmla="*/ 4355 h 2920"/>
                <a:gd name="T12" fmla="+- 0 2063 1364"/>
                <a:gd name="T13" fmla="*/ T12 w 3535"/>
                <a:gd name="T14" fmla="+- 0 4355 1615"/>
                <a:gd name="T15" fmla="*/ 4355 h 2920"/>
                <a:gd name="T16" fmla="+- 0 2106 1364"/>
                <a:gd name="T17" fmla="*/ T16 w 3535"/>
                <a:gd name="T18" fmla="+- 0 4335 1615"/>
                <a:gd name="T19" fmla="*/ 433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742" y="2720"/>
                  </a:moveTo>
                  <a:lnTo>
                    <a:pt x="328" y="2720"/>
                  </a:lnTo>
                  <a:lnTo>
                    <a:pt x="324" y="2740"/>
                  </a:lnTo>
                  <a:lnTo>
                    <a:pt x="699" y="2740"/>
                  </a:lnTo>
                  <a:lnTo>
                    <a:pt x="742" y="272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28" name="Freeform 65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313 1364"/>
                <a:gd name="T1" fmla="*/ T0 w 3535"/>
                <a:gd name="T2" fmla="+- 0 4335 1615"/>
                <a:gd name="T3" fmla="*/ 4335 h 2920"/>
                <a:gd name="T4" fmla="+- 0 2209 1364"/>
                <a:gd name="T5" fmla="*/ T4 w 3535"/>
                <a:gd name="T6" fmla="+- 0 4335 1615"/>
                <a:gd name="T7" fmla="*/ 4335 h 2920"/>
                <a:gd name="T8" fmla="+- 0 2191 1364"/>
                <a:gd name="T9" fmla="*/ T8 w 3535"/>
                <a:gd name="T10" fmla="+- 0 4355 1615"/>
                <a:gd name="T11" fmla="*/ 4355 h 2920"/>
                <a:gd name="T12" fmla="+- 0 2293 1364"/>
                <a:gd name="T13" fmla="*/ T12 w 3535"/>
                <a:gd name="T14" fmla="+- 0 4355 1615"/>
                <a:gd name="T15" fmla="*/ 4355 h 2920"/>
                <a:gd name="T16" fmla="+- 0 2313 1364"/>
                <a:gd name="T17" fmla="*/ T16 w 3535"/>
                <a:gd name="T18" fmla="+- 0 4335 1615"/>
                <a:gd name="T19" fmla="*/ 433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949" y="2720"/>
                  </a:moveTo>
                  <a:lnTo>
                    <a:pt x="845" y="2720"/>
                  </a:lnTo>
                  <a:lnTo>
                    <a:pt x="827" y="2740"/>
                  </a:lnTo>
                  <a:lnTo>
                    <a:pt x="929" y="2740"/>
                  </a:lnTo>
                  <a:lnTo>
                    <a:pt x="949" y="272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29" name="Freeform 66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137 1364"/>
                <a:gd name="T1" fmla="*/ T0 w 3535"/>
                <a:gd name="T2" fmla="+- 0 4315 1615"/>
                <a:gd name="T3" fmla="*/ 4315 h 2920"/>
                <a:gd name="T4" fmla="+- 0 1723 1364"/>
                <a:gd name="T5" fmla="*/ T4 w 3535"/>
                <a:gd name="T6" fmla="+- 0 4315 1615"/>
                <a:gd name="T7" fmla="*/ 4315 h 2920"/>
                <a:gd name="T8" fmla="+- 0 1701 1364"/>
                <a:gd name="T9" fmla="*/ T8 w 3535"/>
                <a:gd name="T10" fmla="+- 0 4335 1615"/>
                <a:gd name="T11" fmla="*/ 4335 h 2920"/>
                <a:gd name="T12" fmla="+- 0 2122 1364"/>
                <a:gd name="T13" fmla="*/ T12 w 3535"/>
                <a:gd name="T14" fmla="+- 0 4335 1615"/>
                <a:gd name="T15" fmla="*/ 4335 h 2920"/>
                <a:gd name="T16" fmla="+- 0 2137 1364"/>
                <a:gd name="T17" fmla="*/ T16 w 3535"/>
                <a:gd name="T18" fmla="+- 0 4315 1615"/>
                <a:gd name="T19" fmla="*/ 431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773" y="2700"/>
                  </a:moveTo>
                  <a:lnTo>
                    <a:pt x="359" y="2700"/>
                  </a:lnTo>
                  <a:lnTo>
                    <a:pt x="337" y="2720"/>
                  </a:lnTo>
                  <a:lnTo>
                    <a:pt x="758" y="2720"/>
                  </a:lnTo>
                  <a:lnTo>
                    <a:pt x="773" y="270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30" name="Freeform 67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353 1364"/>
                <a:gd name="T1" fmla="*/ T0 w 3535"/>
                <a:gd name="T2" fmla="+- 0 4295 1615"/>
                <a:gd name="T3" fmla="*/ 4295 h 2920"/>
                <a:gd name="T4" fmla="+- 0 2264 1364"/>
                <a:gd name="T5" fmla="*/ T4 w 3535"/>
                <a:gd name="T6" fmla="+- 0 4295 1615"/>
                <a:gd name="T7" fmla="*/ 4295 h 2920"/>
                <a:gd name="T8" fmla="+- 0 2247 1364"/>
                <a:gd name="T9" fmla="*/ T8 w 3535"/>
                <a:gd name="T10" fmla="+- 0 4315 1615"/>
                <a:gd name="T11" fmla="*/ 4315 h 2920"/>
                <a:gd name="T12" fmla="+- 0 2228 1364"/>
                <a:gd name="T13" fmla="*/ T12 w 3535"/>
                <a:gd name="T14" fmla="+- 0 4335 1615"/>
                <a:gd name="T15" fmla="*/ 4335 h 2920"/>
                <a:gd name="T16" fmla="+- 0 2334 1364"/>
                <a:gd name="T17" fmla="*/ T16 w 3535"/>
                <a:gd name="T18" fmla="+- 0 4335 1615"/>
                <a:gd name="T19" fmla="*/ 4335 h 2920"/>
                <a:gd name="T20" fmla="+- 0 2341 1364"/>
                <a:gd name="T21" fmla="*/ T20 w 3535"/>
                <a:gd name="T22" fmla="+- 0 4315 1615"/>
                <a:gd name="T23" fmla="*/ 4315 h 2920"/>
                <a:gd name="T24" fmla="+- 0 2348 1364"/>
                <a:gd name="T25" fmla="*/ T24 w 3535"/>
                <a:gd name="T26" fmla="+- 0 4315 1615"/>
                <a:gd name="T27" fmla="*/ 4315 h 2920"/>
                <a:gd name="T28" fmla="+- 0 2353 1364"/>
                <a:gd name="T29" fmla="*/ T28 w 3535"/>
                <a:gd name="T30" fmla="+- 0 4295 1615"/>
                <a:gd name="T31" fmla="*/ 429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3535" h="2920">
                  <a:moveTo>
                    <a:pt x="989" y="2680"/>
                  </a:moveTo>
                  <a:lnTo>
                    <a:pt x="900" y="2680"/>
                  </a:lnTo>
                  <a:lnTo>
                    <a:pt x="883" y="2700"/>
                  </a:lnTo>
                  <a:lnTo>
                    <a:pt x="864" y="2720"/>
                  </a:lnTo>
                  <a:lnTo>
                    <a:pt x="970" y="2720"/>
                  </a:lnTo>
                  <a:lnTo>
                    <a:pt x="977" y="2700"/>
                  </a:lnTo>
                  <a:lnTo>
                    <a:pt x="984" y="2700"/>
                  </a:lnTo>
                  <a:lnTo>
                    <a:pt x="989" y="268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31" name="Freeform 68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244 1364"/>
                <a:gd name="T1" fmla="*/ T0 w 3535"/>
                <a:gd name="T2" fmla="+- 0 4275 1615"/>
                <a:gd name="T3" fmla="*/ 4275 h 2920"/>
                <a:gd name="T4" fmla="+- 0 1843 1364"/>
                <a:gd name="T5" fmla="*/ T4 w 3535"/>
                <a:gd name="T6" fmla="+- 0 4275 1615"/>
                <a:gd name="T7" fmla="*/ 4275 h 2920"/>
                <a:gd name="T8" fmla="+- 0 1767 1364"/>
                <a:gd name="T9" fmla="*/ T8 w 3535"/>
                <a:gd name="T10" fmla="+- 0 4315 1615"/>
                <a:gd name="T11" fmla="*/ 4315 h 2920"/>
                <a:gd name="T12" fmla="+- 0 2189 1364"/>
                <a:gd name="T13" fmla="*/ T12 w 3535"/>
                <a:gd name="T14" fmla="+- 0 4315 1615"/>
                <a:gd name="T15" fmla="*/ 4315 h 2920"/>
                <a:gd name="T16" fmla="+- 0 2205 1364"/>
                <a:gd name="T17" fmla="*/ T16 w 3535"/>
                <a:gd name="T18" fmla="+- 0 4295 1615"/>
                <a:gd name="T19" fmla="*/ 4295 h 2920"/>
                <a:gd name="T20" fmla="+- 0 2223 1364"/>
                <a:gd name="T21" fmla="*/ T20 w 3535"/>
                <a:gd name="T22" fmla="+- 0 4295 1615"/>
                <a:gd name="T23" fmla="*/ 4295 h 2920"/>
                <a:gd name="T24" fmla="+- 0 2244 1364"/>
                <a:gd name="T25" fmla="*/ T24 w 3535"/>
                <a:gd name="T26" fmla="+- 0 4275 1615"/>
                <a:gd name="T27" fmla="*/ 427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</a:cxnLst>
              <a:rect l="0" t="0" r="r" b="b"/>
              <a:pathLst>
                <a:path w="3535" h="2920">
                  <a:moveTo>
                    <a:pt x="880" y="2660"/>
                  </a:moveTo>
                  <a:lnTo>
                    <a:pt x="479" y="2660"/>
                  </a:lnTo>
                  <a:lnTo>
                    <a:pt x="403" y="2700"/>
                  </a:lnTo>
                  <a:lnTo>
                    <a:pt x="825" y="2700"/>
                  </a:lnTo>
                  <a:lnTo>
                    <a:pt x="841" y="2680"/>
                  </a:lnTo>
                  <a:lnTo>
                    <a:pt x="859" y="2680"/>
                  </a:lnTo>
                  <a:lnTo>
                    <a:pt x="880" y="266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33" name="Freeform 69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437 1364"/>
                <a:gd name="T1" fmla="*/ T0 w 3535"/>
                <a:gd name="T2" fmla="+- 0 4255 1615"/>
                <a:gd name="T3" fmla="*/ 4255 h 2920"/>
                <a:gd name="T4" fmla="+- 0 2310 1364"/>
                <a:gd name="T5" fmla="*/ T4 w 3535"/>
                <a:gd name="T6" fmla="+- 0 4255 1615"/>
                <a:gd name="T7" fmla="*/ 4255 h 2920"/>
                <a:gd name="T8" fmla="+- 0 2298 1364"/>
                <a:gd name="T9" fmla="*/ T8 w 3535"/>
                <a:gd name="T10" fmla="+- 0 4275 1615"/>
                <a:gd name="T11" fmla="*/ 4275 h 2920"/>
                <a:gd name="T12" fmla="+- 0 2282 1364"/>
                <a:gd name="T13" fmla="*/ T12 w 3535"/>
                <a:gd name="T14" fmla="+- 0 4295 1615"/>
                <a:gd name="T15" fmla="*/ 4295 h 2920"/>
                <a:gd name="T16" fmla="+- 0 2384 1364"/>
                <a:gd name="T17" fmla="*/ T16 w 3535"/>
                <a:gd name="T18" fmla="+- 0 4295 1615"/>
                <a:gd name="T19" fmla="*/ 4295 h 2920"/>
                <a:gd name="T20" fmla="+- 0 2402 1364"/>
                <a:gd name="T21" fmla="*/ T20 w 3535"/>
                <a:gd name="T22" fmla="+- 0 4275 1615"/>
                <a:gd name="T23" fmla="*/ 4275 h 2920"/>
                <a:gd name="T24" fmla="+- 0 2419 1364"/>
                <a:gd name="T25" fmla="*/ T24 w 3535"/>
                <a:gd name="T26" fmla="+- 0 4275 1615"/>
                <a:gd name="T27" fmla="*/ 4275 h 2920"/>
                <a:gd name="T28" fmla="+- 0 2437 1364"/>
                <a:gd name="T29" fmla="*/ T28 w 3535"/>
                <a:gd name="T30" fmla="+- 0 4255 1615"/>
                <a:gd name="T31" fmla="*/ 425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3535" h="2920">
                  <a:moveTo>
                    <a:pt x="1073" y="2640"/>
                  </a:moveTo>
                  <a:lnTo>
                    <a:pt x="946" y="2640"/>
                  </a:lnTo>
                  <a:lnTo>
                    <a:pt x="934" y="2660"/>
                  </a:lnTo>
                  <a:lnTo>
                    <a:pt x="918" y="2680"/>
                  </a:lnTo>
                  <a:lnTo>
                    <a:pt x="1020" y="2680"/>
                  </a:lnTo>
                  <a:lnTo>
                    <a:pt x="1038" y="2660"/>
                  </a:lnTo>
                  <a:lnTo>
                    <a:pt x="1055" y="2660"/>
                  </a:lnTo>
                  <a:lnTo>
                    <a:pt x="1073" y="264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34" name="Freeform 70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304 1364"/>
                <a:gd name="T1" fmla="*/ T0 w 3535"/>
                <a:gd name="T2" fmla="+- 0 4255 1615"/>
                <a:gd name="T3" fmla="*/ 4255 h 2920"/>
                <a:gd name="T4" fmla="+- 0 1898 1364"/>
                <a:gd name="T5" fmla="*/ T4 w 3535"/>
                <a:gd name="T6" fmla="+- 0 4255 1615"/>
                <a:gd name="T7" fmla="*/ 4255 h 2920"/>
                <a:gd name="T8" fmla="+- 0 1881 1364"/>
                <a:gd name="T9" fmla="*/ T8 w 3535"/>
                <a:gd name="T10" fmla="+- 0 4275 1615"/>
                <a:gd name="T11" fmla="*/ 4275 h 2920"/>
                <a:gd name="T12" fmla="+- 0 2289 1364"/>
                <a:gd name="T13" fmla="*/ T12 w 3535"/>
                <a:gd name="T14" fmla="+- 0 4275 1615"/>
                <a:gd name="T15" fmla="*/ 4275 h 2920"/>
                <a:gd name="T16" fmla="+- 0 2304 1364"/>
                <a:gd name="T17" fmla="*/ T16 w 3535"/>
                <a:gd name="T18" fmla="+- 0 4255 1615"/>
                <a:gd name="T19" fmla="*/ 425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940" y="2640"/>
                  </a:moveTo>
                  <a:lnTo>
                    <a:pt x="534" y="2640"/>
                  </a:lnTo>
                  <a:lnTo>
                    <a:pt x="517" y="2660"/>
                  </a:lnTo>
                  <a:lnTo>
                    <a:pt x="925" y="2660"/>
                  </a:lnTo>
                  <a:lnTo>
                    <a:pt x="940" y="264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35" name="Freeform 71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450 1364"/>
                <a:gd name="T1" fmla="*/ T0 w 3535"/>
                <a:gd name="T2" fmla="+- 0 4255 1615"/>
                <a:gd name="T3" fmla="*/ 4255 h 2920"/>
                <a:gd name="T4" fmla="+- 0 2444 1364"/>
                <a:gd name="T5" fmla="*/ T4 w 3535"/>
                <a:gd name="T6" fmla="+- 0 4255 1615"/>
                <a:gd name="T7" fmla="*/ 4255 h 2920"/>
                <a:gd name="T8" fmla="+- 0 2445 1364"/>
                <a:gd name="T9" fmla="*/ T8 w 3535"/>
                <a:gd name="T10" fmla="+- 0 4275 1615"/>
                <a:gd name="T11" fmla="*/ 4275 h 2920"/>
                <a:gd name="T12" fmla="+- 0 2450 1364"/>
                <a:gd name="T13" fmla="*/ T12 w 3535"/>
                <a:gd name="T14" fmla="+- 0 4255 1615"/>
                <a:gd name="T15" fmla="*/ 425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3535" h="2920">
                  <a:moveTo>
                    <a:pt x="1086" y="2640"/>
                  </a:moveTo>
                  <a:lnTo>
                    <a:pt x="1080" y="2640"/>
                  </a:lnTo>
                  <a:lnTo>
                    <a:pt x="1081" y="2660"/>
                  </a:lnTo>
                  <a:lnTo>
                    <a:pt x="1086" y="264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36" name="Freeform 72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547 1364"/>
                <a:gd name="T1" fmla="*/ T0 w 3535"/>
                <a:gd name="T2" fmla="+- 0 4215 1615"/>
                <a:gd name="T3" fmla="*/ 4215 h 2920"/>
                <a:gd name="T4" fmla="+- 0 1970 1364"/>
                <a:gd name="T5" fmla="*/ T4 w 3535"/>
                <a:gd name="T6" fmla="+- 0 4215 1615"/>
                <a:gd name="T7" fmla="*/ 4215 h 2920"/>
                <a:gd name="T8" fmla="+- 0 1951 1364"/>
                <a:gd name="T9" fmla="*/ T8 w 3535"/>
                <a:gd name="T10" fmla="+- 0 4235 1615"/>
                <a:gd name="T11" fmla="*/ 4235 h 2920"/>
                <a:gd name="T12" fmla="+- 0 1933 1364"/>
                <a:gd name="T13" fmla="*/ T12 w 3535"/>
                <a:gd name="T14" fmla="+- 0 4235 1615"/>
                <a:gd name="T15" fmla="*/ 4235 h 2920"/>
                <a:gd name="T16" fmla="+- 0 1918 1364"/>
                <a:gd name="T17" fmla="*/ T16 w 3535"/>
                <a:gd name="T18" fmla="+- 0 4255 1615"/>
                <a:gd name="T19" fmla="*/ 4255 h 2920"/>
                <a:gd name="T20" fmla="+- 0 2512 1364"/>
                <a:gd name="T21" fmla="*/ T20 w 3535"/>
                <a:gd name="T22" fmla="+- 0 4255 1615"/>
                <a:gd name="T23" fmla="*/ 4255 h 2920"/>
                <a:gd name="T24" fmla="+- 0 2528 1364"/>
                <a:gd name="T25" fmla="*/ T24 w 3535"/>
                <a:gd name="T26" fmla="+- 0 4235 1615"/>
                <a:gd name="T27" fmla="*/ 4235 h 2920"/>
                <a:gd name="T28" fmla="+- 0 2547 1364"/>
                <a:gd name="T29" fmla="*/ T28 w 3535"/>
                <a:gd name="T30" fmla="+- 0 4215 1615"/>
                <a:gd name="T31" fmla="*/ 421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3535" h="2920">
                  <a:moveTo>
                    <a:pt x="1183" y="2600"/>
                  </a:moveTo>
                  <a:lnTo>
                    <a:pt x="606" y="2600"/>
                  </a:lnTo>
                  <a:lnTo>
                    <a:pt x="587" y="2620"/>
                  </a:lnTo>
                  <a:lnTo>
                    <a:pt x="569" y="2620"/>
                  </a:lnTo>
                  <a:lnTo>
                    <a:pt x="554" y="2640"/>
                  </a:lnTo>
                  <a:lnTo>
                    <a:pt x="1148" y="2640"/>
                  </a:lnTo>
                  <a:lnTo>
                    <a:pt x="1164" y="2620"/>
                  </a:lnTo>
                  <a:lnTo>
                    <a:pt x="1183" y="260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37" name="Freeform 73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616 1364"/>
                <a:gd name="T1" fmla="*/ T0 w 3535"/>
                <a:gd name="T2" fmla="+- 0 4195 1615"/>
                <a:gd name="T3" fmla="*/ 4195 h 2920"/>
                <a:gd name="T4" fmla="+- 0 2024 1364"/>
                <a:gd name="T5" fmla="*/ T4 w 3535"/>
                <a:gd name="T6" fmla="+- 0 4195 1615"/>
                <a:gd name="T7" fmla="*/ 4195 h 2920"/>
                <a:gd name="T8" fmla="+- 0 2006 1364"/>
                <a:gd name="T9" fmla="*/ T8 w 3535"/>
                <a:gd name="T10" fmla="+- 0 4215 1615"/>
                <a:gd name="T11" fmla="*/ 4215 h 2920"/>
                <a:gd name="T12" fmla="+- 0 2563 1364"/>
                <a:gd name="T13" fmla="*/ T12 w 3535"/>
                <a:gd name="T14" fmla="+- 0 4215 1615"/>
                <a:gd name="T15" fmla="*/ 4215 h 2920"/>
                <a:gd name="T16" fmla="+- 0 2557 1364"/>
                <a:gd name="T17" fmla="*/ T16 w 3535"/>
                <a:gd name="T18" fmla="+- 0 4235 1615"/>
                <a:gd name="T19" fmla="*/ 4235 h 2920"/>
                <a:gd name="T20" fmla="+- 0 2585 1364"/>
                <a:gd name="T21" fmla="*/ T20 w 3535"/>
                <a:gd name="T22" fmla="+- 0 4235 1615"/>
                <a:gd name="T23" fmla="*/ 4235 h 2920"/>
                <a:gd name="T24" fmla="+- 0 2603 1364"/>
                <a:gd name="T25" fmla="*/ T24 w 3535"/>
                <a:gd name="T26" fmla="+- 0 4215 1615"/>
                <a:gd name="T27" fmla="*/ 4215 h 2920"/>
                <a:gd name="T28" fmla="+- 0 2616 1364"/>
                <a:gd name="T29" fmla="*/ T28 w 3535"/>
                <a:gd name="T30" fmla="+- 0 4195 1615"/>
                <a:gd name="T31" fmla="*/ 419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3535" h="2920">
                  <a:moveTo>
                    <a:pt x="1252" y="2580"/>
                  </a:moveTo>
                  <a:lnTo>
                    <a:pt x="660" y="2580"/>
                  </a:lnTo>
                  <a:lnTo>
                    <a:pt x="642" y="2600"/>
                  </a:lnTo>
                  <a:lnTo>
                    <a:pt x="1199" y="2600"/>
                  </a:lnTo>
                  <a:lnTo>
                    <a:pt x="1193" y="2620"/>
                  </a:lnTo>
                  <a:lnTo>
                    <a:pt x="1221" y="2620"/>
                  </a:lnTo>
                  <a:lnTo>
                    <a:pt x="1239" y="2600"/>
                  </a:lnTo>
                  <a:lnTo>
                    <a:pt x="1252" y="258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38" name="Freeform 74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659 1364"/>
                <a:gd name="T1" fmla="*/ T0 w 3535"/>
                <a:gd name="T2" fmla="+- 0 4155 1615"/>
                <a:gd name="T3" fmla="*/ 4155 h 2920"/>
                <a:gd name="T4" fmla="+- 0 2097 1364"/>
                <a:gd name="T5" fmla="*/ T4 w 3535"/>
                <a:gd name="T6" fmla="+- 0 4155 1615"/>
                <a:gd name="T7" fmla="*/ 4155 h 2920"/>
                <a:gd name="T8" fmla="+- 0 2083 1364"/>
                <a:gd name="T9" fmla="*/ T8 w 3535"/>
                <a:gd name="T10" fmla="+- 0 4175 1615"/>
                <a:gd name="T11" fmla="*/ 4175 h 2920"/>
                <a:gd name="T12" fmla="+- 0 2064 1364"/>
                <a:gd name="T13" fmla="*/ T12 w 3535"/>
                <a:gd name="T14" fmla="+- 0 4175 1615"/>
                <a:gd name="T15" fmla="*/ 4175 h 2920"/>
                <a:gd name="T16" fmla="+- 0 2047 1364"/>
                <a:gd name="T17" fmla="*/ T16 w 3535"/>
                <a:gd name="T18" fmla="+- 0 4195 1615"/>
                <a:gd name="T19" fmla="*/ 4195 h 2920"/>
                <a:gd name="T20" fmla="+- 0 2623 1364"/>
                <a:gd name="T21" fmla="*/ T20 w 3535"/>
                <a:gd name="T22" fmla="+- 0 4195 1615"/>
                <a:gd name="T23" fmla="*/ 4195 h 2920"/>
                <a:gd name="T24" fmla="+- 0 2639 1364"/>
                <a:gd name="T25" fmla="*/ T24 w 3535"/>
                <a:gd name="T26" fmla="+- 0 4175 1615"/>
                <a:gd name="T27" fmla="*/ 4175 h 2920"/>
                <a:gd name="T28" fmla="+- 0 2659 1364"/>
                <a:gd name="T29" fmla="*/ T28 w 3535"/>
                <a:gd name="T30" fmla="+- 0 4155 1615"/>
                <a:gd name="T31" fmla="*/ 415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3535" h="2920">
                  <a:moveTo>
                    <a:pt x="1295" y="2540"/>
                  </a:moveTo>
                  <a:lnTo>
                    <a:pt x="733" y="2540"/>
                  </a:lnTo>
                  <a:lnTo>
                    <a:pt x="719" y="2560"/>
                  </a:lnTo>
                  <a:lnTo>
                    <a:pt x="700" y="2560"/>
                  </a:lnTo>
                  <a:lnTo>
                    <a:pt x="683" y="2580"/>
                  </a:lnTo>
                  <a:lnTo>
                    <a:pt x="1259" y="2580"/>
                  </a:lnTo>
                  <a:lnTo>
                    <a:pt x="1275" y="2560"/>
                  </a:lnTo>
                  <a:lnTo>
                    <a:pt x="1295" y="254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39" name="Freeform 75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705 1364"/>
                <a:gd name="T1" fmla="*/ T0 w 3535"/>
                <a:gd name="T2" fmla="+- 0 4135 1615"/>
                <a:gd name="T3" fmla="*/ 4135 h 2920"/>
                <a:gd name="T4" fmla="+- 0 2147 1364"/>
                <a:gd name="T5" fmla="*/ T4 w 3535"/>
                <a:gd name="T6" fmla="+- 0 4135 1615"/>
                <a:gd name="T7" fmla="*/ 4135 h 2920"/>
                <a:gd name="T8" fmla="+- 0 2129 1364"/>
                <a:gd name="T9" fmla="*/ T8 w 3535"/>
                <a:gd name="T10" fmla="+- 0 4155 1615"/>
                <a:gd name="T11" fmla="*/ 4155 h 2920"/>
                <a:gd name="T12" fmla="+- 0 2682 1364"/>
                <a:gd name="T13" fmla="*/ T12 w 3535"/>
                <a:gd name="T14" fmla="+- 0 4155 1615"/>
                <a:gd name="T15" fmla="*/ 4155 h 2920"/>
                <a:gd name="T16" fmla="+- 0 2705 1364"/>
                <a:gd name="T17" fmla="*/ T16 w 3535"/>
                <a:gd name="T18" fmla="+- 0 4135 1615"/>
                <a:gd name="T19" fmla="*/ 413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1341" y="2520"/>
                  </a:moveTo>
                  <a:lnTo>
                    <a:pt x="783" y="2520"/>
                  </a:lnTo>
                  <a:lnTo>
                    <a:pt x="765" y="2540"/>
                  </a:lnTo>
                  <a:lnTo>
                    <a:pt x="1318" y="2540"/>
                  </a:lnTo>
                  <a:lnTo>
                    <a:pt x="1341" y="252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40" name="Freeform 76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759 1364"/>
                <a:gd name="T1" fmla="*/ T0 w 3535"/>
                <a:gd name="T2" fmla="+- 0 4115 1615"/>
                <a:gd name="T3" fmla="*/ 4115 h 2920"/>
                <a:gd name="T4" fmla="+- 0 2186 1364"/>
                <a:gd name="T5" fmla="*/ T4 w 3535"/>
                <a:gd name="T6" fmla="+- 0 4115 1615"/>
                <a:gd name="T7" fmla="*/ 4115 h 2920"/>
                <a:gd name="T8" fmla="+- 0 2167 1364"/>
                <a:gd name="T9" fmla="*/ T8 w 3535"/>
                <a:gd name="T10" fmla="+- 0 4135 1615"/>
                <a:gd name="T11" fmla="*/ 4135 h 2920"/>
                <a:gd name="T12" fmla="+- 0 2742 1364"/>
                <a:gd name="T13" fmla="*/ T12 w 3535"/>
                <a:gd name="T14" fmla="+- 0 4135 1615"/>
                <a:gd name="T15" fmla="*/ 4135 h 2920"/>
                <a:gd name="T16" fmla="+- 0 2759 1364"/>
                <a:gd name="T17" fmla="*/ T16 w 3535"/>
                <a:gd name="T18" fmla="+- 0 4115 1615"/>
                <a:gd name="T19" fmla="*/ 411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1395" y="2500"/>
                  </a:moveTo>
                  <a:lnTo>
                    <a:pt x="822" y="2500"/>
                  </a:lnTo>
                  <a:lnTo>
                    <a:pt x="803" y="2520"/>
                  </a:lnTo>
                  <a:lnTo>
                    <a:pt x="1378" y="2520"/>
                  </a:lnTo>
                  <a:lnTo>
                    <a:pt x="1395" y="250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41" name="Freeform 77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810 1364"/>
                <a:gd name="T1" fmla="*/ T0 w 3535"/>
                <a:gd name="T2" fmla="+- 0 4075 1615"/>
                <a:gd name="T3" fmla="*/ 4075 h 2920"/>
                <a:gd name="T4" fmla="+- 0 2243 1364"/>
                <a:gd name="T5" fmla="*/ T4 w 3535"/>
                <a:gd name="T6" fmla="+- 0 4075 1615"/>
                <a:gd name="T7" fmla="*/ 4075 h 2920"/>
                <a:gd name="T8" fmla="+- 0 2225 1364"/>
                <a:gd name="T9" fmla="*/ T8 w 3535"/>
                <a:gd name="T10" fmla="+- 0 4095 1615"/>
                <a:gd name="T11" fmla="*/ 4095 h 2920"/>
                <a:gd name="T12" fmla="+- 0 2206 1364"/>
                <a:gd name="T13" fmla="*/ T12 w 3535"/>
                <a:gd name="T14" fmla="+- 0 4115 1615"/>
                <a:gd name="T15" fmla="*/ 4115 h 2920"/>
                <a:gd name="T16" fmla="+- 0 2777 1364"/>
                <a:gd name="T17" fmla="*/ T16 w 3535"/>
                <a:gd name="T18" fmla="+- 0 4115 1615"/>
                <a:gd name="T19" fmla="*/ 4115 h 2920"/>
                <a:gd name="T20" fmla="+- 0 2793 1364"/>
                <a:gd name="T21" fmla="*/ T20 w 3535"/>
                <a:gd name="T22" fmla="+- 0 4095 1615"/>
                <a:gd name="T23" fmla="*/ 4095 h 2920"/>
                <a:gd name="T24" fmla="+- 0 2810 1364"/>
                <a:gd name="T25" fmla="*/ T24 w 3535"/>
                <a:gd name="T26" fmla="+- 0 4075 1615"/>
                <a:gd name="T27" fmla="*/ 407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</a:cxnLst>
              <a:rect l="0" t="0" r="r" b="b"/>
              <a:pathLst>
                <a:path w="3535" h="2920">
                  <a:moveTo>
                    <a:pt x="1446" y="2460"/>
                  </a:moveTo>
                  <a:lnTo>
                    <a:pt x="879" y="2460"/>
                  </a:lnTo>
                  <a:lnTo>
                    <a:pt x="861" y="2480"/>
                  </a:lnTo>
                  <a:lnTo>
                    <a:pt x="842" y="2500"/>
                  </a:lnTo>
                  <a:lnTo>
                    <a:pt x="1413" y="2500"/>
                  </a:lnTo>
                  <a:lnTo>
                    <a:pt x="1429" y="2480"/>
                  </a:lnTo>
                  <a:lnTo>
                    <a:pt x="1446" y="246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42" name="Freeform 78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3763 1364"/>
                <a:gd name="T1" fmla="*/ T0 w 3535"/>
                <a:gd name="T2" fmla="+- 0 1615 1615"/>
                <a:gd name="T3" fmla="*/ 1615 h 2920"/>
                <a:gd name="T4" fmla="+- 0 3757 1364"/>
                <a:gd name="T5" fmla="*/ T4 w 3535"/>
                <a:gd name="T6" fmla="+- 0 1675 1615"/>
                <a:gd name="T7" fmla="*/ 1675 h 2920"/>
                <a:gd name="T8" fmla="+- 0 3730 1364"/>
                <a:gd name="T9" fmla="*/ T8 w 3535"/>
                <a:gd name="T10" fmla="+- 0 1815 1615"/>
                <a:gd name="T11" fmla="*/ 1815 h 2920"/>
                <a:gd name="T12" fmla="+- 0 3706 1364"/>
                <a:gd name="T13" fmla="*/ T12 w 3535"/>
                <a:gd name="T14" fmla="+- 0 1935 1615"/>
                <a:gd name="T15" fmla="*/ 1935 h 2920"/>
                <a:gd name="T16" fmla="+- 0 3686 1364"/>
                <a:gd name="T17" fmla="*/ T16 w 3535"/>
                <a:gd name="T18" fmla="+- 0 2035 1615"/>
                <a:gd name="T19" fmla="*/ 2035 h 2920"/>
                <a:gd name="T20" fmla="+- 0 3654 1364"/>
                <a:gd name="T21" fmla="*/ T20 w 3535"/>
                <a:gd name="T22" fmla="+- 0 2155 1615"/>
                <a:gd name="T23" fmla="*/ 2155 h 2920"/>
                <a:gd name="T24" fmla="+- 0 3642 1364"/>
                <a:gd name="T25" fmla="*/ T24 w 3535"/>
                <a:gd name="T26" fmla="+- 0 2215 1615"/>
                <a:gd name="T27" fmla="*/ 2215 h 2920"/>
                <a:gd name="T28" fmla="+- 0 3603 1364"/>
                <a:gd name="T29" fmla="*/ T28 w 3535"/>
                <a:gd name="T30" fmla="+- 0 2335 1615"/>
                <a:gd name="T31" fmla="*/ 2335 h 2920"/>
                <a:gd name="T32" fmla="+- 0 3528 1364"/>
                <a:gd name="T33" fmla="*/ T32 w 3535"/>
                <a:gd name="T34" fmla="+- 0 2555 1615"/>
                <a:gd name="T35" fmla="*/ 2555 h 2920"/>
                <a:gd name="T36" fmla="+- 0 3442 1364"/>
                <a:gd name="T37" fmla="*/ T36 w 3535"/>
                <a:gd name="T38" fmla="+- 0 2775 1615"/>
                <a:gd name="T39" fmla="*/ 2775 h 2920"/>
                <a:gd name="T40" fmla="+- 0 3345 1364"/>
                <a:gd name="T41" fmla="*/ T40 w 3535"/>
                <a:gd name="T42" fmla="+- 0 2955 1615"/>
                <a:gd name="T43" fmla="*/ 2955 h 2920"/>
                <a:gd name="T44" fmla="+- 0 3237 1364"/>
                <a:gd name="T45" fmla="*/ T44 w 3535"/>
                <a:gd name="T46" fmla="+- 0 3135 1615"/>
                <a:gd name="T47" fmla="*/ 3135 h 2920"/>
                <a:gd name="T48" fmla="+- 0 3119 1364"/>
                <a:gd name="T49" fmla="*/ T48 w 3535"/>
                <a:gd name="T50" fmla="+- 0 3295 1615"/>
                <a:gd name="T51" fmla="*/ 3295 h 2920"/>
                <a:gd name="T52" fmla="+- 0 2991 1364"/>
                <a:gd name="T53" fmla="*/ T52 w 3535"/>
                <a:gd name="T54" fmla="+- 0 3455 1615"/>
                <a:gd name="T55" fmla="*/ 3455 h 2920"/>
                <a:gd name="T56" fmla="+- 0 2852 1364"/>
                <a:gd name="T57" fmla="*/ T56 w 3535"/>
                <a:gd name="T58" fmla="+- 0 3615 1615"/>
                <a:gd name="T59" fmla="*/ 3615 h 2920"/>
                <a:gd name="T60" fmla="+- 0 2704 1364"/>
                <a:gd name="T61" fmla="*/ T60 w 3535"/>
                <a:gd name="T62" fmla="+- 0 3735 1615"/>
                <a:gd name="T63" fmla="*/ 3735 h 2920"/>
                <a:gd name="T64" fmla="+- 0 2545 1364"/>
                <a:gd name="T65" fmla="*/ T64 w 3535"/>
                <a:gd name="T66" fmla="+- 0 3875 1615"/>
                <a:gd name="T67" fmla="*/ 3875 h 2920"/>
                <a:gd name="T68" fmla="+- 0 2347 1364"/>
                <a:gd name="T69" fmla="*/ T68 w 3535"/>
                <a:gd name="T70" fmla="+- 0 4015 1615"/>
                <a:gd name="T71" fmla="*/ 4015 h 2920"/>
                <a:gd name="T72" fmla="+- 0 2313 1364"/>
                <a:gd name="T73" fmla="*/ T72 w 3535"/>
                <a:gd name="T74" fmla="+- 0 4035 1615"/>
                <a:gd name="T75" fmla="*/ 4035 h 2920"/>
                <a:gd name="T76" fmla="+- 0 2276 1364"/>
                <a:gd name="T77" fmla="*/ T76 w 3535"/>
                <a:gd name="T78" fmla="+- 0 4055 1615"/>
                <a:gd name="T79" fmla="*/ 4055 h 2920"/>
                <a:gd name="T80" fmla="+- 0 2825 1364"/>
                <a:gd name="T81" fmla="*/ T80 w 3535"/>
                <a:gd name="T82" fmla="+- 0 4075 1615"/>
                <a:gd name="T83" fmla="*/ 4075 h 2920"/>
                <a:gd name="T84" fmla="+- 0 2871 1364"/>
                <a:gd name="T85" fmla="*/ T84 w 3535"/>
                <a:gd name="T86" fmla="+- 0 4035 1615"/>
                <a:gd name="T87" fmla="*/ 4035 h 2920"/>
                <a:gd name="T88" fmla="+- 0 2969 1364"/>
                <a:gd name="T89" fmla="*/ T88 w 3535"/>
                <a:gd name="T90" fmla="+- 0 3955 1615"/>
                <a:gd name="T91" fmla="*/ 3955 h 2920"/>
                <a:gd name="T92" fmla="+- 0 3001 1364"/>
                <a:gd name="T93" fmla="*/ T92 w 3535"/>
                <a:gd name="T94" fmla="+- 0 3935 1615"/>
                <a:gd name="T95" fmla="*/ 3935 h 2920"/>
                <a:gd name="T96" fmla="+- 0 3032 1364"/>
                <a:gd name="T97" fmla="*/ T96 w 3535"/>
                <a:gd name="T98" fmla="+- 0 3895 1615"/>
                <a:gd name="T99" fmla="*/ 3895 h 2920"/>
                <a:gd name="T100" fmla="+- 0 3063 1364"/>
                <a:gd name="T101" fmla="*/ T100 w 3535"/>
                <a:gd name="T102" fmla="+- 0 3875 1615"/>
                <a:gd name="T103" fmla="*/ 3875 h 2920"/>
                <a:gd name="T104" fmla="+- 0 3092 1364"/>
                <a:gd name="T105" fmla="*/ T104 w 3535"/>
                <a:gd name="T106" fmla="+- 0 3855 1615"/>
                <a:gd name="T107" fmla="*/ 3855 h 2920"/>
                <a:gd name="T108" fmla="+- 0 3121 1364"/>
                <a:gd name="T109" fmla="*/ T108 w 3535"/>
                <a:gd name="T110" fmla="+- 0 3835 1615"/>
                <a:gd name="T111" fmla="*/ 3835 h 2920"/>
                <a:gd name="T112" fmla="+- 0 3148 1364"/>
                <a:gd name="T113" fmla="*/ T112 w 3535"/>
                <a:gd name="T114" fmla="+- 0 3795 1615"/>
                <a:gd name="T115" fmla="*/ 3795 h 2920"/>
                <a:gd name="T116" fmla="+- 0 3190 1364"/>
                <a:gd name="T117" fmla="*/ T116 w 3535"/>
                <a:gd name="T118" fmla="+- 0 3755 1615"/>
                <a:gd name="T119" fmla="*/ 3755 h 2920"/>
                <a:gd name="T120" fmla="+- 0 3250 1364"/>
                <a:gd name="T121" fmla="*/ T120 w 3535"/>
                <a:gd name="T122" fmla="+- 0 3695 1615"/>
                <a:gd name="T123" fmla="*/ 3695 h 2920"/>
                <a:gd name="T124" fmla="+- 0 3435 1364"/>
                <a:gd name="T125" fmla="*/ T124 w 3535"/>
                <a:gd name="T126" fmla="+- 0 3475 1615"/>
                <a:gd name="T127" fmla="*/ 3475 h 2920"/>
                <a:gd name="T128" fmla="+- 0 3555 1364"/>
                <a:gd name="T129" fmla="*/ T128 w 3535"/>
                <a:gd name="T130" fmla="+- 0 3315 1615"/>
                <a:gd name="T131" fmla="*/ 3315 h 2920"/>
                <a:gd name="T132" fmla="+- 0 3610 1364"/>
                <a:gd name="T133" fmla="*/ T132 w 3535"/>
                <a:gd name="T134" fmla="+- 0 3255 1615"/>
                <a:gd name="T135" fmla="*/ 3255 h 2920"/>
                <a:gd name="T136" fmla="+- 0 3661 1364"/>
                <a:gd name="T137" fmla="*/ T136 w 3535"/>
                <a:gd name="T138" fmla="+- 0 3175 1615"/>
                <a:gd name="T139" fmla="*/ 3175 h 2920"/>
                <a:gd name="T140" fmla="+- 0 3706 1364"/>
                <a:gd name="T141" fmla="*/ T140 w 3535"/>
                <a:gd name="T142" fmla="+- 0 3095 1615"/>
                <a:gd name="T143" fmla="*/ 3095 h 2920"/>
                <a:gd name="T144" fmla="+- 0 3747 1364"/>
                <a:gd name="T145" fmla="*/ T144 w 3535"/>
                <a:gd name="T146" fmla="+- 0 3035 1615"/>
                <a:gd name="T147" fmla="*/ 3035 h 2920"/>
                <a:gd name="T148" fmla="+- 0 3787 1364"/>
                <a:gd name="T149" fmla="*/ T148 w 3535"/>
                <a:gd name="T150" fmla="+- 0 2955 1615"/>
                <a:gd name="T151" fmla="*/ 2955 h 2920"/>
                <a:gd name="T152" fmla="+- 0 3825 1364"/>
                <a:gd name="T153" fmla="*/ T152 w 3535"/>
                <a:gd name="T154" fmla="+- 0 2895 1615"/>
                <a:gd name="T155" fmla="*/ 2895 h 2920"/>
                <a:gd name="T156" fmla="+- 0 3895 1364"/>
                <a:gd name="T157" fmla="*/ T156 w 3535"/>
                <a:gd name="T158" fmla="+- 0 2735 1615"/>
                <a:gd name="T159" fmla="*/ 2735 h 2920"/>
                <a:gd name="T160" fmla="+- 0 3929 1364"/>
                <a:gd name="T161" fmla="*/ T160 w 3535"/>
                <a:gd name="T162" fmla="+- 0 2675 1615"/>
                <a:gd name="T163" fmla="*/ 2675 h 2920"/>
                <a:gd name="T164" fmla="+- 0 3992 1364"/>
                <a:gd name="T165" fmla="*/ T164 w 3535"/>
                <a:gd name="T166" fmla="+- 0 2515 1615"/>
                <a:gd name="T167" fmla="*/ 2515 h 2920"/>
                <a:gd name="T168" fmla="+- 0 4037 1364"/>
                <a:gd name="T169" fmla="*/ T168 w 3535"/>
                <a:gd name="T170" fmla="+- 0 2415 1615"/>
                <a:gd name="T171" fmla="*/ 2415 h 2920"/>
                <a:gd name="T172" fmla="+- 0 4070 1364"/>
                <a:gd name="T173" fmla="*/ T172 w 3535"/>
                <a:gd name="T174" fmla="+- 0 2315 1615"/>
                <a:gd name="T175" fmla="*/ 2315 h 2920"/>
                <a:gd name="T176" fmla="+- 0 4078 1364"/>
                <a:gd name="T177" fmla="*/ T176 w 3535"/>
                <a:gd name="T178" fmla="+- 0 2295 1615"/>
                <a:gd name="T179" fmla="*/ 2295 h 2920"/>
                <a:gd name="T180" fmla="+- 0 4644 1364"/>
                <a:gd name="T181" fmla="*/ T180 w 3535"/>
                <a:gd name="T182" fmla="+- 0 2275 1615"/>
                <a:gd name="T183" fmla="*/ 2275 h 2920"/>
                <a:gd name="T184" fmla="+- 0 4618 1364"/>
                <a:gd name="T185" fmla="*/ T184 w 3535"/>
                <a:gd name="T186" fmla="+- 0 2215 1615"/>
                <a:gd name="T187" fmla="*/ 2215 h 2920"/>
                <a:gd name="T188" fmla="+- 0 4598 1364"/>
                <a:gd name="T189" fmla="*/ T188 w 3535"/>
                <a:gd name="T190" fmla="+- 0 2135 1615"/>
                <a:gd name="T191" fmla="*/ 2135 h 2920"/>
                <a:gd name="T192" fmla="+- 0 4577 1364"/>
                <a:gd name="T193" fmla="*/ T192 w 3535"/>
                <a:gd name="T194" fmla="+- 0 2075 1615"/>
                <a:gd name="T195" fmla="*/ 2075 h 2920"/>
                <a:gd name="T196" fmla="+- 0 4555 1364"/>
                <a:gd name="T197" fmla="*/ T196 w 3535"/>
                <a:gd name="T198" fmla="+- 0 2015 1615"/>
                <a:gd name="T199" fmla="*/ 2015 h 2920"/>
                <a:gd name="T200" fmla="+- 0 4534 1364"/>
                <a:gd name="T201" fmla="*/ T200 w 3535"/>
                <a:gd name="T202" fmla="+- 0 1955 1615"/>
                <a:gd name="T203" fmla="*/ 1955 h 2920"/>
                <a:gd name="T204" fmla="+- 0 4512 1364"/>
                <a:gd name="T205" fmla="*/ T204 w 3535"/>
                <a:gd name="T206" fmla="+- 0 1895 1615"/>
                <a:gd name="T207" fmla="*/ 1895 h 2920"/>
                <a:gd name="T208" fmla="+- 0 4490 1364"/>
                <a:gd name="T209" fmla="*/ T208 w 3535"/>
                <a:gd name="T210" fmla="+- 0 1835 1615"/>
                <a:gd name="T211" fmla="*/ 1835 h 2920"/>
                <a:gd name="T212" fmla="+- 0 4467 1364"/>
                <a:gd name="T213" fmla="*/ T212 w 3535"/>
                <a:gd name="T214" fmla="+- 0 1775 1615"/>
                <a:gd name="T215" fmla="*/ 1775 h 2920"/>
                <a:gd name="T216" fmla="+- 0 4444 1364"/>
                <a:gd name="T217" fmla="*/ T216 w 3535"/>
                <a:gd name="T218" fmla="+- 0 1715 1615"/>
                <a:gd name="T219" fmla="*/ 1715 h 2920"/>
                <a:gd name="T220" fmla="+- 0 4421 1364"/>
                <a:gd name="T221" fmla="*/ T220 w 3535"/>
                <a:gd name="T222" fmla="+- 0 1655 1615"/>
                <a:gd name="T223" fmla="*/ 1655 h 2920"/>
                <a:gd name="T224" fmla="+- 0 4406 1364"/>
                <a:gd name="T225" fmla="*/ T224 w 3535"/>
                <a:gd name="T226" fmla="+- 0 1615 1615"/>
                <a:gd name="T227" fmla="*/ 161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</a:cxnLst>
              <a:rect l="0" t="0" r="r" b="b"/>
              <a:pathLst>
                <a:path w="3535" h="2920">
                  <a:moveTo>
                    <a:pt x="3042" y="0"/>
                  </a:moveTo>
                  <a:lnTo>
                    <a:pt x="2399" y="0"/>
                  </a:lnTo>
                  <a:lnTo>
                    <a:pt x="2396" y="40"/>
                  </a:lnTo>
                  <a:lnTo>
                    <a:pt x="2393" y="60"/>
                  </a:lnTo>
                  <a:lnTo>
                    <a:pt x="2383" y="120"/>
                  </a:lnTo>
                  <a:lnTo>
                    <a:pt x="2366" y="200"/>
                  </a:lnTo>
                  <a:lnTo>
                    <a:pt x="2357" y="260"/>
                  </a:lnTo>
                  <a:lnTo>
                    <a:pt x="2342" y="320"/>
                  </a:lnTo>
                  <a:lnTo>
                    <a:pt x="2327" y="380"/>
                  </a:lnTo>
                  <a:lnTo>
                    <a:pt x="2322" y="420"/>
                  </a:lnTo>
                  <a:lnTo>
                    <a:pt x="2306" y="480"/>
                  </a:lnTo>
                  <a:lnTo>
                    <a:pt x="2290" y="540"/>
                  </a:lnTo>
                  <a:lnTo>
                    <a:pt x="2284" y="560"/>
                  </a:lnTo>
                  <a:lnTo>
                    <a:pt x="2278" y="600"/>
                  </a:lnTo>
                  <a:lnTo>
                    <a:pt x="2272" y="620"/>
                  </a:lnTo>
                  <a:lnTo>
                    <a:pt x="2239" y="720"/>
                  </a:lnTo>
                  <a:lnTo>
                    <a:pt x="2203" y="840"/>
                  </a:lnTo>
                  <a:lnTo>
                    <a:pt x="2164" y="940"/>
                  </a:lnTo>
                  <a:lnTo>
                    <a:pt x="2122" y="1060"/>
                  </a:lnTo>
                  <a:lnTo>
                    <a:pt x="2078" y="1160"/>
                  </a:lnTo>
                  <a:lnTo>
                    <a:pt x="2031" y="1240"/>
                  </a:lnTo>
                  <a:lnTo>
                    <a:pt x="1981" y="1340"/>
                  </a:lnTo>
                  <a:lnTo>
                    <a:pt x="1928" y="1440"/>
                  </a:lnTo>
                  <a:lnTo>
                    <a:pt x="1873" y="1520"/>
                  </a:lnTo>
                  <a:lnTo>
                    <a:pt x="1815" y="1600"/>
                  </a:lnTo>
                  <a:lnTo>
                    <a:pt x="1755" y="1680"/>
                  </a:lnTo>
                  <a:lnTo>
                    <a:pt x="1692" y="1760"/>
                  </a:lnTo>
                  <a:lnTo>
                    <a:pt x="1627" y="1840"/>
                  </a:lnTo>
                  <a:lnTo>
                    <a:pt x="1559" y="1920"/>
                  </a:lnTo>
                  <a:lnTo>
                    <a:pt x="1488" y="2000"/>
                  </a:lnTo>
                  <a:lnTo>
                    <a:pt x="1415" y="2060"/>
                  </a:lnTo>
                  <a:lnTo>
                    <a:pt x="1340" y="2120"/>
                  </a:lnTo>
                  <a:lnTo>
                    <a:pt x="1262" y="2200"/>
                  </a:lnTo>
                  <a:lnTo>
                    <a:pt x="1181" y="2260"/>
                  </a:lnTo>
                  <a:lnTo>
                    <a:pt x="1099" y="2320"/>
                  </a:lnTo>
                  <a:lnTo>
                    <a:pt x="983" y="2400"/>
                  </a:lnTo>
                  <a:lnTo>
                    <a:pt x="966" y="2420"/>
                  </a:lnTo>
                  <a:lnTo>
                    <a:pt x="949" y="2420"/>
                  </a:lnTo>
                  <a:lnTo>
                    <a:pt x="932" y="2440"/>
                  </a:lnTo>
                  <a:lnTo>
                    <a:pt x="912" y="2440"/>
                  </a:lnTo>
                  <a:lnTo>
                    <a:pt x="894" y="2460"/>
                  </a:lnTo>
                  <a:lnTo>
                    <a:pt x="1461" y="2460"/>
                  </a:lnTo>
                  <a:lnTo>
                    <a:pt x="1477" y="2440"/>
                  </a:lnTo>
                  <a:lnTo>
                    <a:pt x="1507" y="2420"/>
                  </a:lnTo>
                  <a:lnTo>
                    <a:pt x="1523" y="2400"/>
                  </a:lnTo>
                  <a:lnTo>
                    <a:pt x="1605" y="2340"/>
                  </a:lnTo>
                  <a:lnTo>
                    <a:pt x="1621" y="2320"/>
                  </a:lnTo>
                  <a:lnTo>
                    <a:pt x="1637" y="2320"/>
                  </a:lnTo>
                  <a:lnTo>
                    <a:pt x="1653" y="2300"/>
                  </a:lnTo>
                  <a:lnTo>
                    <a:pt x="1668" y="2280"/>
                  </a:lnTo>
                  <a:lnTo>
                    <a:pt x="1684" y="2280"/>
                  </a:lnTo>
                  <a:lnTo>
                    <a:pt x="1699" y="2260"/>
                  </a:lnTo>
                  <a:lnTo>
                    <a:pt x="1714" y="2260"/>
                  </a:lnTo>
                  <a:lnTo>
                    <a:pt x="1728" y="2240"/>
                  </a:lnTo>
                  <a:lnTo>
                    <a:pt x="1743" y="2220"/>
                  </a:lnTo>
                  <a:lnTo>
                    <a:pt x="1757" y="2220"/>
                  </a:lnTo>
                  <a:lnTo>
                    <a:pt x="1770" y="2200"/>
                  </a:lnTo>
                  <a:lnTo>
                    <a:pt x="1784" y="2180"/>
                  </a:lnTo>
                  <a:lnTo>
                    <a:pt x="1797" y="2180"/>
                  </a:lnTo>
                  <a:lnTo>
                    <a:pt x="1826" y="2140"/>
                  </a:lnTo>
                  <a:lnTo>
                    <a:pt x="1855" y="2120"/>
                  </a:lnTo>
                  <a:lnTo>
                    <a:pt x="1886" y="2080"/>
                  </a:lnTo>
                  <a:lnTo>
                    <a:pt x="1916" y="2040"/>
                  </a:lnTo>
                  <a:lnTo>
                    <a:pt x="2071" y="1860"/>
                  </a:lnTo>
                  <a:lnTo>
                    <a:pt x="2132" y="1780"/>
                  </a:lnTo>
                  <a:lnTo>
                    <a:pt x="2191" y="1700"/>
                  </a:lnTo>
                  <a:lnTo>
                    <a:pt x="2219" y="1660"/>
                  </a:lnTo>
                  <a:lnTo>
                    <a:pt x="2246" y="1640"/>
                  </a:lnTo>
                  <a:lnTo>
                    <a:pt x="2272" y="1600"/>
                  </a:lnTo>
                  <a:lnTo>
                    <a:pt x="2297" y="1560"/>
                  </a:lnTo>
                  <a:lnTo>
                    <a:pt x="2320" y="1520"/>
                  </a:lnTo>
                  <a:lnTo>
                    <a:pt x="2342" y="1480"/>
                  </a:lnTo>
                  <a:lnTo>
                    <a:pt x="2363" y="1460"/>
                  </a:lnTo>
                  <a:lnTo>
                    <a:pt x="2383" y="1420"/>
                  </a:lnTo>
                  <a:lnTo>
                    <a:pt x="2403" y="1380"/>
                  </a:lnTo>
                  <a:lnTo>
                    <a:pt x="2423" y="1340"/>
                  </a:lnTo>
                  <a:lnTo>
                    <a:pt x="2442" y="1300"/>
                  </a:lnTo>
                  <a:lnTo>
                    <a:pt x="2461" y="1280"/>
                  </a:lnTo>
                  <a:lnTo>
                    <a:pt x="2497" y="1200"/>
                  </a:lnTo>
                  <a:lnTo>
                    <a:pt x="2531" y="1120"/>
                  </a:lnTo>
                  <a:lnTo>
                    <a:pt x="2548" y="1080"/>
                  </a:lnTo>
                  <a:lnTo>
                    <a:pt x="2565" y="1060"/>
                  </a:lnTo>
                  <a:lnTo>
                    <a:pt x="2597" y="980"/>
                  </a:lnTo>
                  <a:lnTo>
                    <a:pt x="2628" y="900"/>
                  </a:lnTo>
                  <a:lnTo>
                    <a:pt x="2658" y="820"/>
                  </a:lnTo>
                  <a:lnTo>
                    <a:pt x="2673" y="800"/>
                  </a:lnTo>
                  <a:lnTo>
                    <a:pt x="2687" y="760"/>
                  </a:lnTo>
                  <a:lnTo>
                    <a:pt x="2706" y="700"/>
                  </a:lnTo>
                  <a:lnTo>
                    <a:pt x="2710" y="700"/>
                  </a:lnTo>
                  <a:lnTo>
                    <a:pt x="2714" y="680"/>
                  </a:lnTo>
                  <a:lnTo>
                    <a:pt x="3285" y="680"/>
                  </a:lnTo>
                  <a:lnTo>
                    <a:pt x="3280" y="660"/>
                  </a:lnTo>
                  <a:lnTo>
                    <a:pt x="3265" y="620"/>
                  </a:lnTo>
                  <a:lnTo>
                    <a:pt x="3254" y="600"/>
                  </a:lnTo>
                  <a:lnTo>
                    <a:pt x="3244" y="560"/>
                  </a:lnTo>
                  <a:lnTo>
                    <a:pt x="3234" y="520"/>
                  </a:lnTo>
                  <a:lnTo>
                    <a:pt x="3223" y="500"/>
                  </a:lnTo>
                  <a:lnTo>
                    <a:pt x="3213" y="460"/>
                  </a:lnTo>
                  <a:lnTo>
                    <a:pt x="3202" y="440"/>
                  </a:lnTo>
                  <a:lnTo>
                    <a:pt x="3191" y="400"/>
                  </a:lnTo>
                  <a:lnTo>
                    <a:pt x="3181" y="380"/>
                  </a:lnTo>
                  <a:lnTo>
                    <a:pt x="3170" y="340"/>
                  </a:lnTo>
                  <a:lnTo>
                    <a:pt x="3159" y="320"/>
                  </a:lnTo>
                  <a:lnTo>
                    <a:pt x="3148" y="280"/>
                  </a:lnTo>
                  <a:lnTo>
                    <a:pt x="3137" y="260"/>
                  </a:lnTo>
                  <a:lnTo>
                    <a:pt x="3126" y="220"/>
                  </a:lnTo>
                  <a:lnTo>
                    <a:pt x="3115" y="200"/>
                  </a:lnTo>
                  <a:lnTo>
                    <a:pt x="3103" y="160"/>
                  </a:lnTo>
                  <a:lnTo>
                    <a:pt x="3092" y="140"/>
                  </a:lnTo>
                  <a:lnTo>
                    <a:pt x="3080" y="100"/>
                  </a:lnTo>
                  <a:lnTo>
                    <a:pt x="3069" y="80"/>
                  </a:lnTo>
                  <a:lnTo>
                    <a:pt x="3057" y="40"/>
                  </a:lnTo>
                  <a:lnTo>
                    <a:pt x="3045" y="20"/>
                  </a:lnTo>
                  <a:lnTo>
                    <a:pt x="3042" y="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43" name="Freeform 79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4793 1364"/>
                <a:gd name="T1" fmla="*/ T0 w 3535"/>
                <a:gd name="T2" fmla="+- 0 3395 1615"/>
                <a:gd name="T3" fmla="*/ 3395 h 2920"/>
                <a:gd name="T4" fmla="+- 0 4608 1364"/>
                <a:gd name="T5" fmla="*/ T4 w 3535"/>
                <a:gd name="T6" fmla="+- 0 3395 1615"/>
                <a:gd name="T7" fmla="*/ 3395 h 2920"/>
                <a:gd name="T8" fmla="+- 0 4629 1364"/>
                <a:gd name="T9" fmla="*/ T8 w 3535"/>
                <a:gd name="T10" fmla="+- 0 3415 1615"/>
                <a:gd name="T11" fmla="*/ 3415 h 2920"/>
                <a:gd name="T12" fmla="+- 0 4774 1364"/>
                <a:gd name="T13" fmla="*/ T12 w 3535"/>
                <a:gd name="T14" fmla="+- 0 3415 1615"/>
                <a:gd name="T15" fmla="*/ 3415 h 2920"/>
                <a:gd name="T16" fmla="+- 0 4793 1364"/>
                <a:gd name="T17" fmla="*/ T16 w 3535"/>
                <a:gd name="T18" fmla="+- 0 3395 1615"/>
                <a:gd name="T19" fmla="*/ 339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3429" y="1780"/>
                  </a:moveTo>
                  <a:lnTo>
                    <a:pt x="3244" y="1780"/>
                  </a:lnTo>
                  <a:lnTo>
                    <a:pt x="3265" y="1800"/>
                  </a:lnTo>
                  <a:lnTo>
                    <a:pt x="3410" y="1800"/>
                  </a:lnTo>
                  <a:lnTo>
                    <a:pt x="3429" y="178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44" name="Freeform 80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4866 1364"/>
                <a:gd name="T1" fmla="*/ T0 w 3535"/>
                <a:gd name="T2" fmla="+- 0 3335 1615"/>
                <a:gd name="T3" fmla="*/ 3335 h 2920"/>
                <a:gd name="T4" fmla="+- 0 4449 1364"/>
                <a:gd name="T5" fmla="*/ T4 w 3535"/>
                <a:gd name="T6" fmla="+- 0 3335 1615"/>
                <a:gd name="T7" fmla="*/ 3335 h 2920"/>
                <a:gd name="T8" fmla="+- 0 4471 1364"/>
                <a:gd name="T9" fmla="*/ T8 w 3535"/>
                <a:gd name="T10" fmla="+- 0 3355 1615"/>
                <a:gd name="T11" fmla="*/ 3355 h 2920"/>
                <a:gd name="T12" fmla="+- 0 4494 1364"/>
                <a:gd name="T13" fmla="*/ T12 w 3535"/>
                <a:gd name="T14" fmla="+- 0 3355 1615"/>
                <a:gd name="T15" fmla="*/ 3355 h 2920"/>
                <a:gd name="T16" fmla="+- 0 4517 1364"/>
                <a:gd name="T17" fmla="*/ T16 w 3535"/>
                <a:gd name="T18" fmla="+- 0 3375 1615"/>
                <a:gd name="T19" fmla="*/ 3375 h 2920"/>
                <a:gd name="T20" fmla="+- 0 4540 1364"/>
                <a:gd name="T21" fmla="*/ T20 w 3535"/>
                <a:gd name="T22" fmla="+- 0 3375 1615"/>
                <a:gd name="T23" fmla="*/ 3375 h 2920"/>
                <a:gd name="T24" fmla="+- 0 4563 1364"/>
                <a:gd name="T25" fmla="*/ T24 w 3535"/>
                <a:gd name="T26" fmla="+- 0 3395 1615"/>
                <a:gd name="T27" fmla="*/ 3395 h 2920"/>
                <a:gd name="T28" fmla="+- 0 4826 1364"/>
                <a:gd name="T29" fmla="*/ T28 w 3535"/>
                <a:gd name="T30" fmla="+- 0 3395 1615"/>
                <a:gd name="T31" fmla="*/ 3395 h 2920"/>
                <a:gd name="T32" fmla="+- 0 4841 1364"/>
                <a:gd name="T33" fmla="*/ T32 w 3535"/>
                <a:gd name="T34" fmla="+- 0 3375 1615"/>
                <a:gd name="T35" fmla="*/ 3375 h 2920"/>
                <a:gd name="T36" fmla="+- 0 4854 1364"/>
                <a:gd name="T37" fmla="*/ T36 w 3535"/>
                <a:gd name="T38" fmla="+- 0 3355 1615"/>
                <a:gd name="T39" fmla="*/ 3355 h 2920"/>
                <a:gd name="T40" fmla="+- 0 4866 1364"/>
                <a:gd name="T41" fmla="*/ T40 w 3535"/>
                <a:gd name="T42" fmla="+- 0 3335 1615"/>
                <a:gd name="T43" fmla="*/ 333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</a:cxnLst>
              <a:rect l="0" t="0" r="r" b="b"/>
              <a:pathLst>
                <a:path w="3535" h="2920">
                  <a:moveTo>
                    <a:pt x="3502" y="1720"/>
                  </a:moveTo>
                  <a:lnTo>
                    <a:pt x="3085" y="1720"/>
                  </a:lnTo>
                  <a:lnTo>
                    <a:pt x="3107" y="1740"/>
                  </a:lnTo>
                  <a:lnTo>
                    <a:pt x="3130" y="1740"/>
                  </a:lnTo>
                  <a:lnTo>
                    <a:pt x="3153" y="1760"/>
                  </a:lnTo>
                  <a:lnTo>
                    <a:pt x="3176" y="1760"/>
                  </a:lnTo>
                  <a:lnTo>
                    <a:pt x="3199" y="1780"/>
                  </a:lnTo>
                  <a:lnTo>
                    <a:pt x="3462" y="1780"/>
                  </a:lnTo>
                  <a:lnTo>
                    <a:pt x="3477" y="1760"/>
                  </a:lnTo>
                  <a:lnTo>
                    <a:pt x="3490" y="1740"/>
                  </a:lnTo>
                  <a:lnTo>
                    <a:pt x="3502" y="172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45" name="Freeform 81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4649 1364"/>
                <a:gd name="T1" fmla="*/ T0 w 3535"/>
                <a:gd name="T2" fmla="+- 0 2295 1615"/>
                <a:gd name="T3" fmla="*/ 2295 h 2920"/>
                <a:gd name="T4" fmla="+- 0 4078 1364"/>
                <a:gd name="T5" fmla="*/ T4 w 3535"/>
                <a:gd name="T6" fmla="+- 0 2295 1615"/>
                <a:gd name="T7" fmla="*/ 2295 h 2920"/>
                <a:gd name="T8" fmla="+- 0 4088 1364"/>
                <a:gd name="T9" fmla="*/ T8 w 3535"/>
                <a:gd name="T10" fmla="+- 0 2335 1615"/>
                <a:gd name="T11" fmla="*/ 2335 h 2920"/>
                <a:gd name="T12" fmla="+- 0 4092 1364"/>
                <a:gd name="T13" fmla="*/ T12 w 3535"/>
                <a:gd name="T14" fmla="+- 0 2335 1615"/>
                <a:gd name="T15" fmla="*/ 2335 h 2920"/>
                <a:gd name="T16" fmla="+- 0 4095 1364"/>
                <a:gd name="T17" fmla="*/ T16 w 3535"/>
                <a:gd name="T18" fmla="+- 0 2355 1615"/>
                <a:gd name="T19" fmla="*/ 2355 h 2920"/>
                <a:gd name="T20" fmla="+- 0 4099 1364"/>
                <a:gd name="T21" fmla="*/ T20 w 3535"/>
                <a:gd name="T22" fmla="+- 0 2375 1615"/>
                <a:gd name="T23" fmla="*/ 2375 h 2920"/>
                <a:gd name="T24" fmla="+- 0 4104 1364"/>
                <a:gd name="T25" fmla="*/ T24 w 3535"/>
                <a:gd name="T26" fmla="+- 0 2395 1615"/>
                <a:gd name="T27" fmla="*/ 2395 h 2920"/>
                <a:gd name="T28" fmla="+- 0 4114 1364"/>
                <a:gd name="T29" fmla="*/ T28 w 3535"/>
                <a:gd name="T30" fmla="+- 0 2415 1615"/>
                <a:gd name="T31" fmla="*/ 2415 h 2920"/>
                <a:gd name="T32" fmla="+- 0 4130 1364"/>
                <a:gd name="T33" fmla="*/ T32 w 3535"/>
                <a:gd name="T34" fmla="+- 0 2475 1615"/>
                <a:gd name="T35" fmla="*/ 2475 h 2920"/>
                <a:gd name="T36" fmla="+- 0 4155 1364"/>
                <a:gd name="T37" fmla="*/ T36 w 3535"/>
                <a:gd name="T38" fmla="+- 0 2575 1615"/>
                <a:gd name="T39" fmla="*/ 2575 h 2920"/>
                <a:gd name="T40" fmla="+- 0 4175 1364"/>
                <a:gd name="T41" fmla="*/ T40 w 3535"/>
                <a:gd name="T42" fmla="+- 0 2635 1615"/>
                <a:gd name="T43" fmla="*/ 2635 h 2920"/>
                <a:gd name="T44" fmla="+- 0 4192 1364"/>
                <a:gd name="T45" fmla="*/ T44 w 3535"/>
                <a:gd name="T46" fmla="+- 0 2715 1615"/>
                <a:gd name="T47" fmla="*/ 2715 h 2920"/>
                <a:gd name="T48" fmla="+- 0 4206 1364"/>
                <a:gd name="T49" fmla="*/ T48 w 3535"/>
                <a:gd name="T50" fmla="+- 0 2775 1615"/>
                <a:gd name="T51" fmla="*/ 2775 h 2920"/>
                <a:gd name="T52" fmla="+- 0 4216 1364"/>
                <a:gd name="T53" fmla="*/ T52 w 3535"/>
                <a:gd name="T54" fmla="+- 0 2835 1615"/>
                <a:gd name="T55" fmla="*/ 2835 h 2920"/>
                <a:gd name="T56" fmla="+- 0 4224 1364"/>
                <a:gd name="T57" fmla="*/ T56 w 3535"/>
                <a:gd name="T58" fmla="+- 0 2875 1615"/>
                <a:gd name="T59" fmla="*/ 2875 h 2920"/>
                <a:gd name="T60" fmla="+- 0 4230 1364"/>
                <a:gd name="T61" fmla="*/ T60 w 3535"/>
                <a:gd name="T62" fmla="+- 0 2915 1615"/>
                <a:gd name="T63" fmla="*/ 2915 h 2920"/>
                <a:gd name="T64" fmla="+- 0 4234 1364"/>
                <a:gd name="T65" fmla="*/ T64 w 3535"/>
                <a:gd name="T66" fmla="+- 0 2955 1615"/>
                <a:gd name="T67" fmla="*/ 2955 h 2920"/>
                <a:gd name="T68" fmla="+- 0 4236 1364"/>
                <a:gd name="T69" fmla="*/ T68 w 3535"/>
                <a:gd name="T70" fmla="+- 0 2995 1615"/>
                <a:gd name="T71" fmla="*/ 2995 h 2920"/>
                <a:gd name="T72" fmla="+- 0 4236 1364"/>
                <a:gd name="T73" fmla="*/ T72 w 3535"/>
                <a:gd name="T74" fmla="+- 0 3015 1615"/>
                <a:gd name="T75" fmla="*/ 3015 h 2920"/>
                <a:gd name="T76" fmla="+- 0 4236 1364"/>
                <a:gd name="T77" fmla="*/ T76 w 3535"/>
                <a:gd name="T78" fmla="+- 0 3035 1615"/>
                <a:gd name="T79" fmla="*/ 3035 h 2920"/>
                <a:gd name="T80" fmla="+- 0 4235 1364"/>
                <a:gd name="T81" fmla="*/ T80 w 3535"/>
                <a:gd name="T82" fmla="+- 0 3055 1615"/>
                <a:gd name="T83" fmla="*/ 3055 h 2920"/>
                <a:gd name="T84" fmla="+- 0 4234 1364"/>
                <a:gd name="T85" fmla="*/ T84 w 3535"/>
                <a:gd name="T86" fmla="+- 0 3095 1615"/>
                <a:gd name="T87" fmla="*/ 3095 h 2920"/>
                <a:gd name="T88" fmla="+- 0 4233 1364"/>
                <a:gd name="T89" fmla="*/ T88 w 3535"/>
                <a:gd name="T90" fmla="+- 0 3115 1615"/>
                <a:gd name="T91" fmla="*/ 3115 h 2920"/>
                <a:gd name="T92" fmla="+- 0 4234 1364"/>
                <a:gd name="T93" fmla="*/ T92 w 3535"/>
                <a:gd name="T94" fmla="+- 0 3135 1615"/>
                <a:gd name="T95" fmla="*/ 3135 h 2920"/>
                <a:gd name="T96" fmla="+- 0 4235 1364"/>
                <a:gd name="T97" fmla="*/ T96 w 3535"/>
                <a:gd name="T98" fmla="+- 0 3135 1615"/>
                <a:gd name="T99" fmla="*/ 3135 h 2920"/>
                <a:gd name="T100" fmla="+- 0 4238 1364"/>
                <a:gd name="T101" fmla="*/ T100 w 3535"/>
                <a:gd name="T102" fmla="+- 0 3155 1615"/>
                <a:gd name="T103" fmla="*/ 3155 h 2920"/>
                <a:gd name="T104" fmla="+- 0 4243 1364"/>
                <a:gd name="T105" fmla="*/ T104 w 3535"/>
                <a:gd name="T106" fmla="+- 0 3175 1615"/>
                <a:gd name="T107" fmla="*/ 3175 h 2920"/>
                <a:gd name="T108" fmla="+- 0 4250 1364"/>
                <a:gd name="T109" fmla="*/ T108 w 3535"/>
                <a:gd name="T110" fmla="+- 0 3195 1615"/>
                <a:gd name="T111" fmla="*/ 3195 h 2920"/>
                <a:gd name="T112" fmla="+- 0 4256 1364"/>
                <a:gd name="T113" fmla="*/ T112 w 3535"/>
                <a:gd name="T114" fmla="+- 0 3195 1615"/>
                <a:gd name="T115" fmla="*/ 3195 h 2920"/>
                <a:gd name="T116" fmla="+- 0 4264 1364"/>
                <a:gd name="T117" fmla="*/ T116 w 3535"/>
                <a:gd name="T118" fmla="+- 0 3215 1615"/>
                <a:gd name="T119" fmla="*/ 3215 h 2920"/>
                <a:gd name="T120" fmla="+- 0 4274 1364"/>
                <a:gd name="T121" fmla="*/ T120 w 3535"/>
                <a:gd name="T122" fmla="+- 0 3235 1615"/>
                <a:gd name="T123" fmla="*/ 3235 h 2920"/>
                <a:gd name="T124" fmla="+- 0 4285 1364"/>
                <a:gd name="T125" fmla="*/ T124 w 3535"/>
                <a:gd name="T126" fmla="+- 0 3235 1615"/>
                <a:gd name="T127" fmla="*/ 3235 h 2920"/>
                <a:gd name="T128" fmla="+- 0 4299 1364"/>
                <a:gd name="T129" fmla="*/ T128 w 3535"/>
                <a:gd name="T130" fmla="+- 0 3255 1615"/>
                <a:gd name="T131" fmla="*/ 3255 h 2920"/>
                <a:gd name="T132" fmla="+- 0 4313 1364"/>
                <a:gd name="T133" fmla="*/ T132 w 3535"/>
                <a:gd name="T134" fmla="+- 0 3255 1615"/>
                <a:gd name="T135" fmla="*/ 3255 h 2920"/>
                <a:gd name="T136" fmla="+- 0 4330 1364"/>
                <a:gd name="T137" fmla="*/ T136 w 3535"/>
                <a:gd name="T138" fmla="+- 0 3275 1615"/>
                <a:gd name="T139" fmla="*/ 3275 h 2920"/>
                <a:gd name="T140" fmla="+- 0 4347 1364"/>
                <a:gd name="T141" fmla="*/ T140 w 3535"/>
                <a:gd name="T142" fmla="+- 0 3295 1615"/>
                <a:gd name="T143" fmla="*/ 3295 h 2920"/>
                <a:gd name="T144" fmla="+- 0 4366 1364"/>
                <a:gd name="T145" fmla="*/ T144 w 3535"/>
                <a:gd name="T146" fmla="+- 0 3295 1615"/>
                <a:gd name="T147" fmla="*/ 3295 h 2920"/>
                <a:gd name="T148" fmla="+- 0 4385 1364"/>
                <a:gd name="T149" fmla="*/ T148 w 3535"/>
                <a:gd name="T150" fmla="+- 0 3315 1615"/>
                <a:gd name="T151" fmla="*/ 3315 h 2920"/>
                <a:gd name="T152" fmla="+- 0 4406 1364"/>
                <a:gd name="T153" fmla="*/ T152 w 3535"/>
                <a:gd name="T154" fmla="+- 0 3315 1615"/>
                <a:gd name="T155" fmla="*/ 3315 h 2920"/>
                <a:gd name="T156" fmla="+- 0 4427 1364"/>
                <a:gd name="T157" fmla="*/ T156 w 3535"/>
                <a:gd name="T158" fmla="+- 0 3335 1615"/>
                <a:gd name="T159" fmla="*/ 3335 h 2920"/>
                <a:gd name="T160" fmla="+- 0 4876 1364"/>
                <a:gd name="T161" fmla="*/ T160 w 3535"/>
                <a:gd name="T162" fmla="+- 0 3335 1615"/>
                <a:gd name="T163" fmla="*/ 3335 h 2920"/>
                <a:gd name="T164" fmla="+- 0 4894 1364"/>
                <a:gd name="T165" fmla="*/ T164 w 3535"/>
                <a:gd name="T166" fmla="+- 0 3275 1615"/>
                <a:gd name="T167" fmla="*/ 3275 h 2920"/>
                <a:gd name="T168" fmla="+- 0 4898 1364"/>
                <a:gd name="T169" fmla="*/ T168 w 3535"/>
                <a:gd name="T170" fmla="+- 0 3215 1615"/>
                <a:gd name="T171" fmla="*/ 3215 h 2920"/>
                <a:gd name="T172" fmla="+- 0 4898 1364"/>
                <a:gd name="T173" fmla="*/ T172 w 3535"/>
                <a:gd name="T174" fmla="+- 0 3195 1615"/>
                <a:gd name="T175" fmla="*/ 3195 h 2920"/>
                <a:gd name="T176" fmla="+- 0 4892 1364"/>
                <a:gd name="T177" fmla="*/ T176 w 3535"/>
                <a:gd name="T178" fmla="+- 0 3135 1615"/>
                <a:gd name="T179" fmla="*/ 3135 h 2920"/>
                <a:gd name="T180" fmla="+- 0 4881 1364"/>
                <a:gd name="T181" fmla="*/ T180 w 3535"/>
                <a:gd name="T182" fmla="+- 0 3075 1615"/>
                <a:gd name="T183" fmla="*/ 3075 h 2920"/>
                <a:gd name="T184" fmla="+- 0 4872 1364"/>
                <a:gd name="T185" fmla="*/ T184 w 3535"/>
                <a:gd name="T186" fmla="+- 0 3015 1615"/>
                <a:gd name="T187" fmla="*/ 3015 h 2920"/>
                <a:gd name="T188" fmla="+- 0 4863 1364"/>
                <a:gd name="T189" fmla="*/ T188 w 3535"/>
                <a:gd name="T190" fmla="+- 0 2975 1615"/>
                <a:gd name="T191" fmla="*/ 2975 h 2920"/>
                <a:gd name="T192" fmla="+- 0 4852 1364"/>
                <a:gd name="T193" fmla="*/ T192 w 3535"/>
                <a:gd name="T194" fmla="+- 0 2935 1615"/>
                <a:gd name="T195" fmla="*/ 2935 h 2920"/>
                <a:gd name="T196" fmla="+- 0 4842 1364"/>
                <a:gd name="T197" fmla="*/ T196 w 3535"/>
                <a:gd name="T198" fmla="+- 0 2875 1615"/>
                <a:gd name="T199" fmla="*/ 2875 h 2920"/>
                <a:gd name="T200" fmla="+- 0 4818 1364"/>
                <a:gd name="T201" fmla="*/ T200 w 3535"/>
                <a:gd name="T202" fmla="+- 0 2795 1615"/>
                <a:gd name="T203" fmla="*/ 2795 h 2920"/>
                <a:gd name="T204" fmla="+- 0 4792 1364"/>
                <a:gd name="T205" fmla="*/ T204 w 3535"/>
                <a:gd name="T206" fmla="+- 0 2715 1615"/>
                <a:gd name="T207" fmla="*/ 2715 h 2920"/>
                <a:gd name="T208" fmla="+- 0 4765 1364"/>
                <a:gd name="T209" fmla="*/ T208 w 3535"/>
                <a:gd name="T210" fmla="+- 0 2635 1615"/>
                <a:gd name="T211" fmla="*/ 2635 h 2920"/>
                <a:gd name="T212" fmla="+- 0 4750 1364"/>
                <a:gd name="T213" fmla="*/ T212 w 3535"/>
                <a:gd name="T214" fmla="+- 0 2575 1615"/>
                <a:gd name="T215" fmla="*/ 2575 h 2920"/>
                <a:gd name="T216" fmla="+- 0 4736 1364"/>
                <a:gd name="T217" fmla="*/ T216 w 3535"/>
                <a:gd name="T218" fmla="+- 0 2535 1615"/>
                <a:gd name="T219" fmla="*/ 2535 h 2920"/>
                <a:gd name="T220" fmla="+- 0 4721 1364"/>
                <a:gd name="T221" fmla="*/ T220 w 3535"/>
                <a:gd name="T222" fmla="+- 0 2495 1615"/>
                <a:gd name="T223" fmla="*/ 2495 h 2920"/>
                <a:gd name="T224" fmla="+- 0 4675 1364"/>
                <a:gd name="T225" fmla="*/ T224 w 3535"/>
                <a:gd name="T226" fmla="+- 0 2375 1615"/>
                <a:gd name="T227" fmla="*/ 2375 h 2920"/>
                <a:gd name="T228" fmla="+- 0 4660 1364"/>
                <a:gd name="T229" fmla="*/ T228 w 3535"/>
                <a:gd name="T230" fmla="+- 0 2335 1615"/>
                <a:gd name="T231" fmla="*/ 2335 h 2920"/>
                <a:gd name="T232" fmla="+- 0 4649 1364"/>
                <a:gd name="T233" fmla="*/ T232 w 3535"/>
                <a:gd name="T234" fmla="+- 0 2295 1615"/>
                <a:gd name="T235" fmla="*/ 229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</a:cxnLst>
              <a:rect l="0" t="0" r="r" b="b"/>
              <a:pathLst>
                <a:path w="3535" h="2920">
                  <a:moveTo>
                    <a:pt x="3285" y="680"/>
                  </a:moveTo>
                  <a:lnTo>
                    <a:pt x="2714" y="680"/>
                  </a:lnTo>
                  <a:lnTo>
                    <a:pt x="2724" y="720"/>
                  </a:lnTo>
                  <a:lnTo>
                    <a:pt x="2728" y="720"/>
                  </a:lnTo>
                  <a:lnTo>
                    <a:pt x="2731" y="740"/>
                  </a:lnTo>
                  <a:lnTo>
                    <a:pt x="2735" y="760"/>
                  </a:lnTo>
                  <a:lnTo>
                    <a:pt x="2740" y="780"/>
                  </a:lnTo>
                  <a:lnTo>
                    <a:pt x="2750" y="800"/>
                  </a:lnTo>
                  <a:lnTo>
                    <a:pt x="2766" y="860"/>
                  </a:lnTo>
                  <a:lnTo>
                    <a:pt x="2791" y="960"/>
                  </a:lnTo>
                  <a:lnTo>
                    <a:pt x="2811" y="1020"/>
                  </a:lnTo>
                  <a:lnTo>
                    <a:pt x="2828" y="1100"/>
                  </a:lnTo>
                  <a:lnTo>
                    <a:pt x="2842" y="1160"/>
                  </a:lnTo>
                  <a:lnTo>
                    <a:pt x="2852" y="1220"/>
                  </a:lnTo>
                  <a:lnTo>
                    <a:pt x="2860" y="1260"/>
                  </a:lnTo>
                  <a:lnTo>
                    <a:pt x="2866" y="1300"/>
                  </a:lnTo>
                  <a:lnTo>
                    <a:pt x="2870" y="1340"/>
                  </a:lnTo>
                  <a:lnTo>
                    <a:pt x="2872" y="1380"/>
                  </a:lnTo>
                  <a:lnTo>
                    <a:pt x="2872" y="1400"/>
                  </a:lnTo>
                  <a:lnTo>
                    <a:pt x="2872" y="1420"/>
                  </a:lnTo>
                  <a:lnTo>
                    <a:pt x="2871" y="1440"/>
                  </a:lnTo>
                  <a:lnTo>
                    <a:pt x="2870" y="1480"/>
                  </a:lnTo>
                  <a:lnTo>
                    <a:pt x="2869" y="1500"/>
                  </a:lnTo>
                  <a:lnTo>
                    <a:pt x="2870" y="1520"/>
                  </a:lnTo>
                  <a:lnTo>
                    <a:pt x="2871" y="1520"/>
                  </a:lnTo>
                  <a:lnTo>
                    <a:pt x="2874" y="1540"/>
                  </a:lnTo>
                  <a:lnTo>
                    <a:pt x="2879" y="1560"/>
                  </a:lnTo>
                  <a:lnTo>
                    <a:pt x="2886" y="1580"/>
                  </a:lnTo>
                  <a:lnTo>
                    <a:pt x="2892" y="1580"/>
                  </a:lnTo>
                  <a:lnTo>
                    <a:pt x="2900" y="1600"/>
                  </a:lnTo>
                  <a:lnTo>
                    <a:pt x="2910" y="1620"/>
                  </a:lnTo>
                  <a:lnTo>
                    <a:pt x="2921" y="1620"/>
                  </a:lnTo>
                  <a:lnTo>
                    <a:pt x="2935" y="1640"/>
                  </a:lnTo>
                  <a:lnTo>
                    <a:pt x="2949" y="1640"/>
                  </a:lnTo>
                  <a:lnTo>
                    <a:pt x="2966" y="1660"/>
                  </a:lnTo>
                  <a:lnTo>
                    <a:pt x="2983" y="1680"/>
                  </a:lnTo>
                  <a:lnTo>
                    <a:pt x="3002" y="1680"/>
                  </a:lnTo>
                  <a:lnTo>
                    <a:pt x="3021" y="1700"/>
                  </a:lnTo>
                  <a:lnTo>
                    <a:pt x="3042" y="1700"/>
                  </a:lnTo>
                  <a:lnTo>
                    <a:pt x="3063" y="1720"/>
                  </a:lnTo>
                  <a:lnTo>
                    <a:pt x="3512" y="1720"/>
                  </a:lnTo>
                  <a:lnTo>
                    <a:pt x="3530" y="1660"/>
                  </a:lnTo>
                  <a:lnTo>
                    <a:pt x="3534" y="1600"/>
                  </a:lnTo>
                  <a:lnTo>
                    <a:pt x="3534" y="1580"/>
                  </a:lnTo>
                  <a:lnTo>
                    <a:pt x="3528" y="1520"/>
                  </a:lnTo>
                  <a:lnTo>
                    <a:pt x="3517" y="1460"/>
                  </a:lnTo>
                  <a:lnTo>
                    <a:pt x="3508" y="1400"/>
                  </a:lnTo>
                  <a:lnTo>
                    <a:pt x="3499" y="1360"/>
                  </a:lnTo>
                  <a:lnTo>
                    <a:pt x="3488" y="1320"/>
                  </a:lnTo>
                  <a:lnTo>
                    <a:pt x="3478" y="1260"/>
                  </a:lnTo>
                  <a:lnTo>
                    <a:pt x="3454" y="1180"/>
                  </a:lnTo>
                  <a:lnTo>
                    <a:pt x="3428" y="1100"/>
                  </a:lnTo>
                  <a:lnTo>
                    <a:pt x="3401" y="1020"/>
                  </a:lnTo>
                  <a:lnTo>
                    <a:pt x="3386" y="960"/>
                  </a:lnTo>
                  <a:lnTo>
                    <a:pt x="3372" y="920"/>
                  </a:lnTo>
                  <a:lnTo>
                    <a:pt x="3357" y="880"/>
                  </a:lnTo>
                  <a:lnTo>
                    <a:pt x="3311" y="760"/>
                  </a:lnTo>
                  <a:lnTo>
                    <a:pt x="3296" y="720"/>
                  </a:lnTo>
                  <a:lnTo>
                    <a:pt x="3285" y="68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sp>
        <p:nvSpPr>
          <p:cNvPr id="2117" name="Freeform 83"/>
          <p:cNvSpPr>
            <a:spLocks/>
          </p:cNvSpPr>
          <p:nvPr/>
        </p:nvSpPr>
        <p:spPr bwMode="auto">
          <a:xfrm>
            <a:off x="12503" y="10821"/>
            <a:ext cx="5342168" cy="3770261"/>
          </a:xfrm>
          <a:custGeom>
            <a:avLst/>
            <a:gdLst>
              <a:gd name="T0" fmla="+- 0 5831 938"/>
              <a:gd name="T1" fmla="*/ T0 w 4894"/>
              <a:gd name="T2" fmla="+- 0 -1853 -1853"/>
              <a:gd name="T3" fmla="*/ -1853 h 3484"/>
              <a:gd name="T4" fmla="+- 0 938 938"/>
              <a:gd name="T5" fmla="*/ T4 w 4894"/>
              <a:gd name="T6" fmla="+- 0 -1853 -1853"/>
              <a:gd name="T7" fmla="*/ -1853 h 3484"/>
              <a:gd name="T8" fmla="+- 0 938 938"/>
              <a:gd name="T9" fmla="*/ T8 w 4894"/>
              <a:gd name="T10" fmla="+- 0 1631 -1853"/>
              <a:gd name="T11" fmla="*/ 1631 h 3484"/>
              <a:gd name="T12" fmla="+- 0 5831 938"/>
              <a:gd name="T13" fmla="*/ T12 w 4894"/>
              <a:gd name="T14" fmla="+- 0 1631 -1853"/>
              <a:gd name="T15" fmla="*/ 1631 h 3484"/>
              <a:gd name="T16" fmla="+- 0 5831 938"/>
              <a:gd name="T17" fmla="*/ T16 w 4894"/>
              <a:gd name="T18" fmla="+- 0 -1853 -1853"/>
              <a:gd name="T19" fmla="*/ -1853 h 3484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4894" h="3484">
                <a:moveTo>
                  <a:pt x="4893" y="0"/>
                </a:moveTo>
                <a:lnTo>
                  <a:pt x="0" y="0"/>
                </a:lnTo>
                <a:lnTo>
                  <a:pt x="0" y="3484"/>
                </a:lnTo>
                <a:lnTo>
                  <a:pt x="4893" y="3484"/>
                </a:lnTo>
                <a:lnTo>
                  <a:pt x="4893" y="0"/>
                </a:lnTo>
                <a:close/>
              </a:path>
            </a:pathLst>
          </a:custGeom>
          <a:solidFill>
            <a:srgbClr val="0064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338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27" name="矩形 126">
            <a:extLst>
              <a:ext uri="{FF2B5EF4-FFF2-40B4-BE49-F238E27FC236}">
                <a16:creationId xmlns:a16="http://schemas.microsoft.com/office/drawing/2014/main" id="{C9DAF65F-9552-43DF-8F73-B1E9F8371A02}"/>
              </a:ext>
            </a:extLst>
          </p:cNvPr>
          <p:cNvSpPr/>
          <p:nvPr/>
        </p:nvSpPr>
        <p:spPr>
          <a:xfrm>
            <a:off x="-227642" y="6512331"/>
            <a:ext cx="56032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3542" marR="0" lvl="0" indent="0" algn="l" defTabSz="91423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="1" spc="90" dirty="0" smtClean="0">
                <a:solidFill>
                  <a:srgbClr val="C2D600"/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Medium" panose="020B0600000000000000" pitchFamily="34" charset="-120"/>
              </a:rPr>
              <a:t>○○○</a:t>
            </a:r>
            <a:r>
              <a:rPr kumimoji="0" lang="zh-TW" altLang="en-US" sz="1800" b="1" i="0" u="none" strike="noStrike" kern="1200" cap="none" spc="90" normalizeH="0" baseline="0" noProof="0" dirty="0" smtClean="0">
                <a:ln>
                  <a:noFill/>
                </a:ln>
                <a:solidFill>
                  <a:srgbClr val="C2D600"/>
                </a:solidFill>
                <a:effectLst/>
                <a:uLnTx/>
                <a:uFillTx/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Medium" panose="020B0600000000000000" pitchFamily="34" charset="-120"/>
              </a:rPr>
              <a:t>學年</a:t>
            </a:r>
            <a:r>
              <a:rPr kumimoji="0" lang="zh-TW" altLang="en-US" sz="1800" b="1" i="0" u="none" strike="noStrike" kern="1200" cap="none" spc="90" normalizeH="0" baseline="0" noProof="0" dirty="0">
                <a:ln>
                  <a:noFill/>
                </a:ln>
                <a:solidFill>
                  <a:srgbClr val="C2D600"/>
                </a:solidFill>
                <a:effectLst/>
                <a:uLnTx/>
                <a:uFillTx/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Medium" panose="020B0600000000000000" pitchFamily="34" charset="-120"/>
              </a:rPr>
              <a:t>度</a:t>
            </a:r>
            <a:endParaRPr kumimoji="0" lang="en-US" altLang="zh-TW" sz="1800" b="1" i="0" u="none" strike="noStrike" kern="1200" cap="none" spc="90" normalizeH="0" baseline="0" noProof="0" dirty="0">
              <a:ln>
                <a:noFill/>
              </a:ln>
              <a:solidFill>
                <a:srgbClr val="C2D600"/>
              </a:solidFill>
              <a:effectLst/>
              <a:uLnTx/>
              <a:uFillTx/>
              <a:latin typeface="Noto Sans CJK TC Bold" panose="020B0800000000000000" pitchFamily="34" charset="-120"/>
              <a:ea typeface="Noto Sans CJK TC Bold" panose="020B0800000000000000" pitchFamily="34" charset="-120"/>
              <a:cs typeface="Noto Sans CJK TC Medium" panose="020B0600000000000000" pitchFamily="34" charset="-120"/>
            </a:endParaRPr>
          </a:p>
          <a:p>
            <a:pPr marL="423542" marR="0" lvl="0" indent="0" algn="l" defTabSz="91423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90" normalizeH="0" baseline="0" noProof="0" smtClean="0">
                <a:ln>
                  <a:noFill/>
                </a:ln>
                <a:solidFill>
                  <a:srgbClr val="C2D600"/>
                </a:solidFill>
                <a:effectLst/>
                <a:uLnTx/>
                <a:uFillTx/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Medium" panose="020B0600000000000000" pitchFamily="34" charset="-120"/>
              </a:rPr>
              <a:t>○○○○○○○○○○○○</a:t>
            </a:r>
            <a:r>
              <a:rPr kumimoji="0" lang="zh-TW" altLang="zh-TW" sz="1800" b="1" i="0" u="none" strike="noStrike" kern="1200" cap="none" spc="100" normalizeH="0" baseline="0" noProof="0" smtClean="0">
                <a:ln>
                  <a:noFill/>
                </a:ln>
                <a:solidFill>
                  <a:srgbClr val="C2D600"/>
                </a:solidFill>
                <a:effectLst/>
                <a:uLnTx/>
                <a:uFillTx/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Medium" panose="020B0600000000000000" pitchFamily="34" charset="-120"/>
              </a:rPr>
              <a:t>邀請</a:t>
            </a:r>
            <a:r>
              <a:rPr kumimoji="0" lang="zh-TW" altLang="zh-TW" sz="1800" b="1" i="0" u="none" strike="noStrike" kern="1200" cap="none" spc="100" normalizeH="0" baseline="0" noProof="0" dirty="0">
                <a:ln>
                  <a:noFill/>
                </a:ln>
                <a:solidFill>
                  <a:srgbClr val="C2D600"/>
                </a:solidFill>
                <a:effectLst/>
                <a:uLnTx/>
                <a:uFillTx/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Medium" panose="020B0600000000000000" pitchFamily="34" charset="-120"/>
              </a:rPr>
              <a:t>您</a:t>
            </a:r>
            <a:endParaRPr kumimoji="0" lang="zh-TW" altLang="zh-TW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oto Sans CJK TC Bold" panose="020B0800000000000000" pitchFamily="34" charset="-120"/>
              <a:ea typeface="Noto Sans CJK TC Bold" panose="020B0800000000000000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186" name="群組 185">
            <a:extLst>
              <a:ext uri="{FF2B5EF4-FFF2-40B4-BE49-F238E27FC236}">
                <a16:creationId xmlns:a16="http://schemas.microsoft.com/office/drawing/2014/main" id="{59B7F510-3217-46F1-9E7D-E4D0C4A32DA1}"/>
              </a:ext>
            </a:extLst>
          </p:cNvPr>
          <p:cNvGrpSpPr/>
          <p:nvPr/>
        </p:nvGrpSpPr>
        <p:grpSpPr>
          <a:xfrm>
            <a:off x="1683350" y="1476000"/>
            <a:ext cx="1980000" cy="828000"/>
            <a:chOff x="-2929562" y="1860449"/>
            <a:chExt cx="1105760" cy="467460"/>
          </a:xfrm>
        </p:grpSpPr>
        <p:grpSp>
          <p:nvGrpSpPr>
            <p:cNvPr id="89" name="Group 85">
              <a:extLst>
                <a:ext uri="{FF2B5EF4-FFF2-40B4-BE49-F238E27FC236}">
                  <a16:creationId xmlns:a16="http://schemas.microsoft.com/office/drawing/2014/main" id="{02DB00F2-F962-429E-B720-B467440804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2929562" y="1860449"/>
              <a:ext cx="590035" cy="467460"/>
              <a:chOff x="2468" y="-536"/>
              <a:chExt cx="929" cy="736"/>
            </a:xfrm>
          </p:grpSpPr>
          <p:sp>
            <p:nvSpPr>
              <p:cNvPr id="111" name="Freeform 86">
                <a:extLst>
                  <a:ext uri="{FF2B5EF4-FFF2-40B4-BE49-F238E27FC236}">
                    <a16:creationId xmlns:a16="http://schemas.microsoft.com/office/drawing/2014/main" id="{E4BAE2E3-037C-442A-8BDA-7AADDF8DA3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-536"/>
                <a:ext cx="929" cy="736"/>
              </a:xfrm>
              <a:custGeom>
                <a:avLst/>
                <a:gdLst>
                  <a:gd name="T0" fmla="+- 0 2514 2468"/>
                  <a:gd name="T1" fmla="*/ T0 w 929"/>
                  <a:gd name="T2" fmla="+- 0 196 -536"/>
                  <a:gd name="T3" fmla="*/ 196 h 736"/>
                  <a:gd name="T4" fmla="+- 0 2468 2468"/>
                  <a:gd name="T5" fmla="*/ T4 w 929"/>
                  <a:gd name="T6" fmla="+- 0 196 -536"/>
                  <a:gd name="T7" fmla="*/ 196 h 736"/>
                  <a:gd name="T8" fmla="+- 0 2472 2468"/>
                  <a:gd name="T9" fmla="*/ T8 w 929"/>
                  <a:gd name="T10" fmla="+- 0 200 -536"/>
                  <a:gd name="T11" fmla="*/ 200 h 736"/>
                  <a:gd name="T12" fmla="+- 0 2487 2468"/>
                  <a:gd name="T13" fmla="*/ T12 w 929"/>
                  <a:gd name="T14" fmla="+- 0 198 -536"/>
                  <a:gd name="T15" fmla="*/ 198 h 736"/>
                  <a:gd name="T16" fmla="+- 0 2502 2468"/>
                  <a:gd name="T17" fmla="*/ T16 w 929"/>
                  <a:gd name="T18" fmla="+- 0 198 -536"/>
                  <a:gd name="T19" fmla="*/ 198 h 736"/>
                  <a:gd name="T20" fmla="+- 0 2514 2468"/>
                  <a:gd name="T21" fmla="*/ T20 w 929"/>
                  <a:gd name="T22" fmla="+- 0 196 -536"/>
                  <a:gd name="T23" fmla="*/ 196 h 73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</a:cxnLst>
                <a:rect l="0" t="0" r="r" b="b"/>
                <a:pathLst>
                  <a:path w="929" h="736">
                    <a:moveTo>
                      <a:pt x="46" y="732"/>
                    </a:moveTo>
                    <a:lnTo>
                      <a:pt x="0" y="732"/>
                    </a:lnTo>
                    <a:lnTo>
                      <a:pt x="4" y="736"/>
                    </a:lnTo>
                    <a:lnTo>
                      <a:pt x="19" y="734"/>
                    </a:lnTo>
                    <a:lnTo>
                      <a:pt x="34" y="734"/>
                    </a:lnTo>
                    <a:lnTo>
                      <a:pt x="46" y="732"/>
                    </a:lnTo>
                    <a:close/>
                  </a:path>
                </a:pathLst>
              </a:custGeom>
              <a:solidFill>
                <a:srgbClr val="C2D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12" name="Freeform 87">
                <a:extLst>
                  <a:ext uri="{FF2B5EF4-FFF2-40B4-BE49-F238E27FC236}">
                    <a16:creationId xmlns:a16="http://schemas.microsoft.com/office/drawing/2014/main" id="{1F6CBE4D-29FF-4E11-8FDB-45E818E2E4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-536"/>
                <a:ext cx="929" cy="736"/>
              </a:xfrm>
              <a:custGeom>
                <a:avLst/>
                <a:gdLst>
                  <a:gd name="T0" fmla="+- 0 2502 2468"/>
                  <a:gd name="T1" fmla="*/ T0 w 929"/>
                  <a:gd name="T2" fmla="+- 0 198 -536"/>
                  <a:gd name="T3" fmla="*/ 198 h 736"/>
                  <a:gd name="T4" fmla="+- 0 2487 2468"/>
                  <a:gd name="T5" fmla="*/ T4 w 929"/>
                  <a:gd name="T6" fmla="+- 0 198 -536"/>
                  <a:gd name="T7" fmla="*/ 198 h 736"/>
                  <a:gd name="T8" fmla="+- 0 2494 2468"/>
                  <a:gd name="T9" fmla="*/ T8 w 929"/>
                  <a:gd name="T10" fmla="+- 0 200 -536"/>
                  <a:gd name="T11" fmla="*/ 200 h 736"/>
                  <a:gd name="T12" fmla="+- 0 2502 2468"/>
                  <a:gd name="T13" fmla="*/ T12 w 929"/>
                  <a:gd name="T14" fmla="+- 0 198 -536"/>
                  <a:gd name="T15" fmla="*/ 198 h 73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929" h="736">
                    <a:moveTo>
                      <a:pt x="34" y="734"/>
                    </a:moveTo>
                    <a:lnTo>
                      <a:pt x="19" y="734"/>
                    </a:lnTo>
                    <a:lnTo>
                      <a:pt x="26" y="736"/>
                    </a:lnTo>
                    <a:lnTo>
                      <a:pt x="34" y="734"/>
                    </a:lnTo>
                    <a:close/>
                  </a:path>
                </a:pathLst>
              </a:custGeom>
              <a:solidFill>
                <a:srgbClr val="C2D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13" name="Freeform 88">
                <a:extLst>
                  <a:ext uri="{FF2B5EF4-FFF2-40B4-BE49-F238E27FC236}">
                    <a16:creationId xmlns:a16="http://schemas.microsoft.com/office/drawing/2014/main" id="{E9F3AA6F-0D9B-4636-A0D5-052A11FECF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-536"/>
                <a:ext cx="929" cy="736"/>
              </a:xfrm>
              <a:custGeom>
                <a:avLst/>
                <a:gdLst>
                  <a:gd name="T0" fmla="+- 0 2541 2468"/>
                  <a:gd name="T1" fmla="*/ T0 w 929"/>
                  <a:gd name="T2" fmla="+- 0 196 -536"/>
                  <a:gd name="T3" fmla="*/ 196 h 736"/>
                  <a:gd name="T4" fmla="+- 0 2523 2468"/>
                  <a:gd name="T5" fmla="*/ T4 w 929"/>
                  <a:gd name="T6" fmla="+- 0 196 -536"/>
                  <a:gd name="T7" fmla="*/ 196 h 736"/>
                  <a:gd name="T8" fmla="+- 0 2522 2468"/>
                  <a:gd name="T9" fmla="*/ T8 w 929"/>
                  <a:gd name="T10" fmla="+- 0 200 -536"/>
                  <a:gd name="T11" fmla="*/ 200 h 736"/>
                  <a:gd name="T12" fmla="+- 0 2531 2468"/>
                  <a:gd name="T13" fmla="*/ T12 w 929"/>
                  <a:gd name="T14" fmla="+- 0 200 -536"/>
                  <a:gd name="T15" fmla="*/ 200 h 736"/>
                  <a:gd name="T16" fmla="+- 0 2534 2468"/>
                  <a:gd name="T17" fmla="*/ T16 w 929"/>
                  <a:gd name="T18" fmla="+- 0 198 -536"/>
                  <a:gd name="T19" fmla="*/ 198 h 736"/>
                  <a:gd name="T20" fmla="+- 0 2537 2468"/>
                  <a:gd name="T21" fmla="*/ T20 w 929"/>
                  <a:gd name="T22" fmla="+- 0 198 -536"/>
                  <a:gd name="T23" fmla="*/ 198 h 736"/>
                  <a:gd name="T24" fmla="+- 0 2541 2468"/>
                  <a:gd name="T25" fmla="*/ T24 w 929"/>
                  <a:gd name="T26" fmla="+- 0 196 -536"/>
                  <a:gd name="T27" fmla="*/ 196 h 73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</a:cxnLst>
                <a:rect l="0" t="0" r="r" b="b"/>
                <a:pathLst>
                  <a:path w="929" h="736">
                    <a:moveTo>
                      <a:pt x="73" y="732"/>
                    </a:moveTo>
                    <a:lnTo>
                      <a:pt x="55" y="732"/>
                    </a:lnTo>
                    <a:lnTo>
                      <a:pt x="54" y="736"/>
                    </a:lnTo>
                    <a:lnTo>
                      <a:pt x="63" y="736"/>
                    </a:lnTo>
                    <a:lnTo>
                      <a:pt x="66" y="734"/>
                    </a:lnTo>
                    <a:lnTo>
                      <a:pt x="69" y="734"/>
                    </a:lnTo>
                    <a:lnTo>
                      <a:pt x="73" y="732"/>
                    </a:lnTo>
                    <a:close/>
                  </a:path>
                </a:pathLst>
              </a:custGeom>
              <a:solidFill>
                <a:srgbClr val="C2D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14" name="Freeform 89">
                <a:extLst>
                  <a:ext uri="{FF2B5EF4-FFF2-40B4-BE49-F238E27FC236}">
                    <a16:creationId xmlns:a16="http://schemas.microsoft.com/office/drawing/2014/main" id="{A136B678-C582-4DF3-9875-322395685A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-536"/>
                <a:ext cx="929" cy="736"/>
              </a:xfrm>
              <a:custGeom>
                <a:avLst/>
                <a:gdLst>
                  <a:gd name="T0" fmla="+- 0 2565 2468"/>
                  <a:gd name="T1" fmla="*/ T0 w 929"/>
                  <a:gd name="T2" fmla="+- 0 194 -536"/>
                  <a:gd name="T3" fmla="*/ 194 h 736"/>
                  <a:gd name="T4" fmla="+- 0 2488 2468"/>
                  <a:gd name="T5" fmla="*/ T4 w 929"/>
                  <a:gd name="T6" fmla="+- 0 194 -536"/>
                  <a:gd name="T7" fmla="*/ 194 h 736"/>
                  <a:gd name="T8" fmla="+- 0 2480 2468"/>
                  <a:gd name="T9" fmla="*/ T8 w 929"/>
                  <a:gd name="T10" fmla="+- 0 196 -536"/>
                  <a:gd name="T11" fmla="*/ 196 h 736"/>
                  <a:gd name="T12" fmla="+- 0 2541 2468"/>
                  <a:gd name="T13" fmla="*/ T12 w 929"/>
                  <a:gd name="T14" fmla="+- 0 196 -536"/>
                  <a:gd name="T15" fmla="*/ 196 h 736"/>
                  <a:gd name="T16" fmla="+- 0 2543 2468"/>
                  <a:gd name="T17" fmla="*/ T16 w 929"/>
                  <a:gd name="T18" fmla="+- 0 198 -536"/>
                  <a:gd name="T19" fmla="*/ 198 h 736"/>
                  <a:gd name="T20" fmla="+- 0 2555 2468"/>
                  <a:gd name="T21" fmla="*/ T20 w 929"/>
                  <a:gd name="T22" fmla="+- 0 196 -536"/>
                  <a:gd name="T23" fmla="*/ 196 h 736"/>
                  <a:gd name="T24" fmla="+- 0 2565 2468"/>
                  <a:gd name="T25" fmla="*/ T24 w 929"/>
                  <a:gd name="T26" fmla="+- 0 194 -536"/>
                  <a:gd name="T27" fmla="*/ 194 h 73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</a:cxnLst>
                <a:rect l="0" t="0" r="r" b="b"/>
                <a:pathLst>
                  <a:path w="929" h="736">
                    <a:moveTo>
                      <a:pt x="97" y="730"/>
                    </a:moveTo>
                    <a:lnTo>
                      <a:pt x="20" y="730"/>
                    </a:lnTo>
                    <a:lnTo>
                      <a:pt x="12" y="732"/>
                    </a:lnTo>
                    <a:lnTo>
                      <a:pt x="73" y="732"/>
                    </a:lnTo>
                    <a:lnTo>
                      <a:pt x="75" y="734"/>
                    </a:lnTo>
                    <a:lnTo>
                      <a:pt x="87" y="732"/>
                    </a:lnTo>
                    <a:lnTo>
                      <a:pt x="97" y="730"/>
                    </a:lnTo>
                    <a:close/>
                  </a:path>
                </a:pathLst>
              </a:custGeom>
              <a:solidFill>
                <a:srgbClr val="C2D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15" name="Freeform 90">
                <a:extLst>
                  <a:ext uri="{FF2B5EF4-FFF2-40B4-BE49-F238E27FC236}">
                    <a16:creationId xmlns:a16="http://schemas.microsoft.com/office/drawing/2014/main" id="{2E3E8BD1-F3CC-4161-9C71-88DC834A9B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-536"/>
                <a:ext cx="929" cy="736"/>
              </a:xfrm>
              <a:custGeom>
                <a:avLst/>
                <a:gdLst>
                  <a:gd name="T0" fmla="+- 0 2494 2468"/>
                  <a:gd name="T1" fmla="*/ T0 w 929"/>
                  <a:gd name="T2" fmla="+- 0 184 -536"/>
                  <a:gd name="T3" fmla="*/ 184 h 736"/>
                  <a:gd name="T4" fmla="+- 0 2489 2468"/>
                  <a:gd name="T5" fmla="*/ T4 w 929"/>
                  <a:gd name="T6" fmla="+- 0 188 -536"/>
                  <a:gd name="T7" fmla="*/ 188 h 736"/>
                  <a:gd name="T8" fmla="+- 0 2489 2468"/>
                  <a:gd name="T9" fmla="*/ T8 w 929"/>
                  <a:gd name="T10" fmla="+- 0 188 -536"/>
                  <a:gd name="T11" fmla="*/ 188 h 736"/>
                  <a:gd name="T12" fmla="+- 0 2491 2468"/>
                  <a:gd name="T13" fmla="*/ T12 w 929"/>
                  <a:gd name="T14" fmla="+- 0 190 -536"/>
                  <a:gd name="T15" fmla="*/ 190 h 736"/>
                  <a:gd name="T16" fmla="+- 0 2492 2468"/>
                  <a:gd name="T17" fmla="*/ T16 w 929"/>
                  <a:gd name="T18" fmla="+- 0 190 -536"/>
                  <a:gd name="T19" fmla="*/ 190 h 736"/>
                  <a:gd name="T20" fmla="+- 0 2494 2468"/>
                  <a:gd name="T21" fmla="*/ T20 w 929"/>
                  <a:gd name="T22" fmla="+- 0 192 -536"/>
                  <a:gd name="T23" fmla="*/ 192 h 736"/>
                  <a:gd name="T24" fmla="+- 0 2492 2468"/>
                  <a:gd name="T25" fmla="*/ T24 w 929"/>
                  <a:gd name="T26" fmla="+- 0 192 -536"/>
                  <a:gd name="T27" fmla="*/ 192 h 736"/>
                  <a:gd name="T28" fmla="+- 0 2490 2468"/>
                  <a:gd name="T29" fmla="*/ T28 w 929"/>
                  <a:gd name="T30" fmla="+- 0 194 -536"/>
                  <a:gd name="T31" fmla="*/ 194 h 736"/>
                  <a:gd name="T32" fmla="+- 0 2576 2468"/>
                  <a:gd name="T33" fmla="*/ T32 w 929"/>
                  <a:gd name="T34" fmla="+- 0 194 -536"/>
                  <a:gd name="T35" fmla="*/ 194 h 736"/>
                  <a:gd name="T36" fmla="+- 0 2586 2468"/>
                  <a:gd name="T37" fmla="*/ T36 w 929"/>
                  <a:gd name="T38" fmla="+- 0 192 -536"/>
                  <a:gd name="T39" fmla="*/ 192 h 736"/>
                  <a:gd name="T40" fmla="+- 0 2613 2468"/>
                  <a:gd name="T41" fmla="*/ T40 w 929"/>
                  <a:gd name="T42" fmla="+- 0 188 -536"/>
                  <a:gd name="T43" fmla="*/ 188 h 736"/>
                  <a:gd name="T44" fmla="+- 0 2615 2468"/>
                  <a:gd name="T45" fmla="*/ T44 w 929"/>
                  <a:gd name="T46" fmla="+- 0 186 -536"/>
                  <a:gd name="T47" fmla="*/ 186 h 736"/>
                  <a:gd name="T48" fmla="+- 0 2499 2468"/>
                  <a:gd name="T49" fmla="*/ T48 w 929"/>
                  <a:gd name="T50" fmla="+- 0 186 -536"/>
                  <a:gd name="T51" fmla="*/ 186 h 736"/>
                  <a:gd name="T52" fmla="+- 0 2494 2468"/>
                  <a:gd name="T53" fmla="*/ T52 w 929"/>
                  <a:gd name="T54" fmla="+- 0 184 -536"/>
                  <a:gd name="T55" fmla="*/ 184 h 73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</a:cxnLst>
                <a:rect l="0" t="0" r="r" b="b"/>
                <a:pathLst>
                  <a:path w="929" h="736">
                    <a:moveTo>
                      <a:pt x="26" y="720"/>
                    </a:moveTo>
                    <a:lnTo>
                      <a:pt x="21" y="724"/>
                    </a:lnTo>
                    <a:lnTo>
                      <a:pt x="23" y="726"/>
                    </a:lnTo>
                    <a:lnTo>
                      <a:pt x="24" y="726"/>
                    </a:lnTo>
                    <a:lnTo>
                      <a:pt x="26" y="728"/>
                    </a:lnTo>
                    <a:lnTo>
                      <a:pt x="24" y="728"/>
                    </a:lnTo>
                    <a:lnTo>
                      <a:pt x="22" y="730"/>
                    </a:lnTo>
                    <a:lnTo>
                      <a:pt x="108" y="730"/>
                    </a:lnTo>
                    <a:lnTo>
                      <a:pt x="118" y="728"/>
                    </a:lnTo>
                    <a:lnTo>
                      <a:pt x="145" y="724"/>
                    </a:lnTo>
                    <a:lnTo>
                      <a:pt x="147" y="722"/>
                    </a:lnTo>
                    <a:lnTo>
                      <a:pt x="31" y="722"/>
                    </a:lnTo>
                    <a:lnTo>
                      <a:pt x="26" y="720"/>
                    </a:lnTo>
                    <a:close/>
                  </a:path>
                </a:pathLst>
              </a:custGeom>
              <a:solidFill>
                <a:srgbClr val="C2D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16" name="Freeform 91">
                <a:extLst>
                  <a:ext uri="{FF2B5EF4-FFF2-40B4-BE49-F238E27FC236}">
                    <a16:creationId xmlns:a16="http://schemas.microsoft.com/office/drawing/2014/main" id="{65CCC955-4181-4D4C-9951-B4C4CE7F2B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-536"/>
                <a:ext cx="929" cy="736"/>
              </a:xfrm>
              <a:custGeom>
                <a:avLst/>
                <a:gdLst>
                  <a:gd name="T0" fmla="+- 0 2677 2468"/>
                  <a:gd name="T1" fmla="*/ T0 w 929"/>
                  <a:gd name="T2" fmla="+- 0 184 -536"/>
                  <a:gd name="T3" fmla="*/ 184 h 736"/>
                  <a:gd name="T4" fmla="+- 0 2665 2468"/>
                  <a:gd name="T5" fmla="*/ T4 w 929"/>
                  <a:gd name="T6" fmla="+- 0 188 -536"/>
                  <a:gd name="T7" fmla="*/ 188 h 736"/>
                  <a:gd name="T8" fmla="+- 0 2662 2468"/>
                  <a:gd name="T9" fmla="*/ T8 w 929"/>
                  <a:gd name="T10" fmla="+- 0 192 -536"/>
                  <a:gd name="T11" fmla="*/ 192 h 736"/>
                  <a:gd name="T12" fmla="+- 0 2662 2468"/>
                  <a:gd name="T13" fmla="*/ T12 w 929"/>
                  <a:gd name="T14" fmla="+- 0 194 -536"/>
                  <a:gd name="T15" fmla="*/ 194 h 736"/>
                  <a:gd name="T16" fmla="+- 0 2664 2468"/>
                  <a:gd name="T17" fmla="*/ T16 w 929"/>
                  <a:gd name="T18" fmla="+- 0 194 -536"/>
                  <a:gd name="T19" fmla="*/ 194 h 736"/>
                  <a:gd name="T20" fmla="+- 0 2673 2468"/>
                  <a:gd name="T21" fmla="*/ T20 w 929"/>
                  <a:gd name="T22" fmla="+- 0 192 -536"/>
                  <a:gd name="T23" fmla="*/ 192 h 736"/>
                  <a:gd name="T24" fmla="+- 0 2675 2468"/>
                  <a:gd name="T25" fmla="*/ T24 w 929"/>
                  <a:gd name="T26" fmla="+- 0 190 -536"/>
                  <a:gd name="T27" fmla="*/ 190 h 736"/>
                  <a:gd name="T28" fmla="+- 0 2691 2468"/>
                  <a:gd name="T29" fmla="*/ T28 w 929"/>
                  <a:gd name="T30" fmla="+- 0 190 -536"/>
                  <a:gd name="T31" fmla="*/ 190 h 736"/>
                  <a:gd name="T32" fmla="+- 0 2696 2468"/>
                  <a:gd name="T33" fmla="*/ T32 w 929"/>
                  <a:gd name="T34" fmla="+- 0 186 -536"/>
                  <a:gd name="T35" fmla="*/ 186 h 736"/>
                  <a:gd name="T36" fmla="+- 0 2679 2468"/>
                  <a:gd name="T37" fmla="*/ T36 w 929"/>
                  <a:gd name="T38" fmla="+- 0 186 -536"/>
                  <a:gd name="T39" fmla="*/ 186 h 736"/>
                  <a:gd name="T40" fmla="+- 0 2677 2468"/>
                  <a:gd name="T41" fmla="*/ T40 w 929"/>
                  <a:gd name="T42" fmla="+- 0 184 -536"/>
                  <a:gd name="T43" fmla="*/ 184 h 73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</a:cxnLst>
                <a:rect l="0" t="0" r="r" b="b"/>
                <a:pathLst>
                  <a:path w="929" h="736">
                    <a:moveTo>
                      <a:pt x="209" y="720"/>
                    </a:moveTo>
                    <a:lnTo>
                      <a:pt x="197" y="724"/>
                    </a:lnTo>
                    <a:lnTo>
                      <a:pt x="194" y="728"/>
                    </a:lnTo>
                    <a:lnTo>
                      <a:pt x="194" y="730"/>
                    </a:lnTo>
                    <a:lnTo>
                      <a:pt x="196" y="730"/>
                    </a:lnTo>
                    <a:lnTo>
                      <a:pt x="205" y="728"/>
                    </a:lnTo>
                    <a:lnTo>
                      <a:pt x="207" y="726"/>
                    </a:lnTo>
                    <a:lnTo>
                      <a:pt x="223" y="726"/>
                    </a:lnTo>
                    <a:lnTo>
                      <a:pt x="228" y="722"/>
                    </a:lnTo>
                    <a:lnTo>
                      <a:pt x="211" y="722"/>
                    </a:lnTo>
                    <a:lnTo>
                      <a:pt x="209" y="720"/>
                    </a:lnTo>
                    <a:close/>
                  </a:path>
                </a:pathLst>
              </a:custGeom>
              <a:solidFill>
                <a:srgbClr val="C2D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17" name="Freeform 92">
                <a:extLst>
                  <a:ext uri="{FF2B5EF4-FFF2-40B4-BE49-F238E27FC236}">
                    <a16:creationId xmlns:a16="http://schemas.microsoft.com/office/drawing/2014/main" id="{AD85A083-8810-4587-B6F8-40CA069E45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-536"/>
                <a:ext cx="929" cy="736"/>
              </a:xfrm>
              <a:custGeom>
                <a:avLst/>
                <a:gdLst>
                  <a:gd name="T0" fmla="+- 0 2691 2468"/>
                  <a:gd name="T1" fmla="*/ T0 w 929"/>
                  <a:gd name="T2" fmla="+- 0 190 -536"/>
                  <a:gd name="T3" fmla="*/ 190 h 736"/>
                  <a:gd name="T4" fmla="+- 0 2683 2468"/>
                  <a:gd name="T5" fmla="*/ T4 w 929"/>
                  <a:gd name="T6" fmla="+- 0 190 -536"/>
                  <a:gd name="T7" fmla="*/ 190 h 736"/>
                  <a:gd name="T8" fmla="+- 0 2682 2468"/>
                  <a:gd name="T9" fmla="*/ T8 w 929"/>
                  <a:gd name="T10" fmla="+- 0 194 -536"/>
                  <a:gd name="T11" fmla="*/ 194 h 736"/>
                  <a:gd name="T12" fmla="+- 0 2691 2468"/>
                  <a:gd name="T13" fmla="*/ T12 w 929"/>
                  <a:gd name="T14" fmla="+- 0 190 -536"/>
                  <a:gd name="T15" fmla="*/ 190 h 73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929" h="736">
                    <a:moveTo>
                      <a:pt x="223" y="726"/>
                    </a:moveTo>
                    <a:lnTo>
                      <a:pt x="215" y="726"/>
                    </a:lnTo>
                    <a:lnTo>
                      <a:pt x="214" y="730"/>
                    </a:lnTo>
                    <a:lnTo>
                      <a:pt x="223" y="726"/>
                    </a:lnTo>
                    <a:close/>
                  </a:path>
                </a:pathLst>
              </a:custGeom>
              <a:solidFill>
                <a:srgbClr val="C2D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18" name="Freeform 93">
                <a:extLst>
                  <a:ext uri="{FF2B5EF4-FFF2-40B4-BE49-F238E27FC236}">
                    <a16:creationId xmlns:a16="http://schemas.microsoft.com/office/drawing/2014/main" id="{2511645F-5E61-45CD-B80E-3F08F34794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-536"/>
                <a:ext cx="929" cy="736"/>
              </a:xfrm>
              <a:custGeom>
                <a:avLst/>
                <a:gdLst>
                  <a:gd name="T0" fmla="+- 0 2674 2468"/>
                  <a:gd name="T1" fmla="*/ T0 w 929"/>
                  <a:gd name="T2" fmla="+- 0 172 -536"/>
                  <a:gd name="T3" fmla="*/ 172 h 736"/>
                  <a:gd name="T4" fmla="+- 0 2502 2468"/>
                  <a:gd name="T5" fmla="*/ T4 w 929"/>
                  <a:gd name="T6" fmla="+- 0 172 -536"/>
                  <a:gd name="T7" fmla="*/ 172 h 736"/>
                  <a:gd name="T8" fmla="+- 0 2499 2468"/>
                  <a:gd name="T9" fmla="*/ T8 w 929"/>
                  <a:gd name="T10" fmla="+- 0 176 -536"/>
                  <a:gd name="T11" fmla="*/ 176 h 736"/>
                  <a:gd name="T12" fmla="+- 0 2506 2468"/>
                  <a:gd name="T13" fmla="*/ T12 w 929"/>
                  <a:gd name="T14" fmla="+- 0 178 -536"/>
                  <a:gd name="T15" fmla="*/ 178 h 736"/>
                  <a:gd name="T16" fmla="+- 0 2519 2468"/>
                  <a:gd name="T17" fmla="*/ T16 w 929"/>
                  <a:gd name="T18" fmla="+- 0 178 -536"/>
                  <a:gd name="T19" fmla="*/ 178 h 736"/>
                  <a:gd name="T20" fmla="+- 0 2516 2468"/>
                  <a:gd name="T21" fmla="*/ T20 w 929"/>
                  <a:gd name="T22" fmla="+- 0 180 -536"/>
                  <a:gd name="T23" fmla="*/ 180 h 736"/>
                  <a:gd name="T24" fmla="+- 0 2513 2468"/>
                  <a:gd name="T25" fmla="*/ T24 w 929"/>
                  <a:gd name="T26" fmla="+- 0 182 -536"/>
                  <a:gd name="T27" fmla="*/ 182 h 736"/>
                  <a:gd name="T28" fmla="+- 0 2510 2468"/>
                  <a:gd name="T29" fmla="*/ T28 w 929"/>
                  <a:gd name="T30" fmla="+- 0 184 -536"/>
                  <a:gd name="T31" fmla="*/ 184 h 736"/>
                  <a:gd name="T32" fmla="+- 0 2499 2468"/>
                  <a:gd name="T33" fmla="*/ T32 w 929"/>
                  <a:gd name="T34" fmla="+- 0 186 -536"/>
                  <a:gd name="T35" fmla="*/ 186 h 736"/>
                  <a:gd name="T36" fmla="+- 0 2626 2468"/>
                  <a:gd name="T37" fmla="*/ T36 w 929"/>
                  <a:gd name="T38" fmla="+- 0 186 -536"/>
                  <a:gd name="T39" fmla="*/ 186 h 736"/>
                  <a:gd name="T40" fmla="+- 0 2639 2468"/>
                  <a:gd name="T41" fmla="*/ T40 w 929"/>
                  <a:gd name="T42" fmla="+- 0 182 -536"/>
                  <a:gd name="T43" fmla="*/ 182 h 736"/>
                  <a:gd name="T44" fmla="+- 0 2663 2468"/>
                  <a:gd name="T45" fmla="*/ T44 w 929"/>
                  <a:gd name="T46" fmla="+- 0 174 -536"/>
                  <a:gd name="T47" fmla="*/ 174 h 736"/>
                  <a:gd name="T48" fmla="+- 0 2669 2468"/>
                  <a:gd name="T49" fmla="*/ T48 w 929"/>
                  <a:gd name="T50" fmla="+- 0 174 -536"/>
                  <a:gd name="T51" fmla="*/ 174 h 736"/>
                  <a:gd name="T52" fmla="+- 0 2674 2468"/>
                  <a:gd name="T53" fmla="*/ T52 w 929"/>
                  <a:gd name="T54" fmla="+- 0 172 -536"/>
                  <a:gd name="T55" fmla="*/ 172 h 73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</a:cxnLst>
                <a:rect l="0" t="0" r="r" b="b"/>
                <a:pathLst>
                  <a:path w="929" h="736">
                    <a:moveTo>
                      <a:pt x="206" y="708"/>
                    </a:moveTo>
                    <a:lnTo>
                      <a:pt x="34" y="708"/>
                    </a:lnTo>
                    <a:lnTo>
                      <a:pt x="31" y="712"/>
                    </a:lnTo>
                    <a:lnTo>
                      <a:pt x="38" y="714"/>
                    </a:lnTo>
                    <a:lnTo>
                      <a:pt x="51" y="714"/>
                    </a:lnTo>
                    <a:lnTo>
                      <a:pt x="48" y="716"/>
                    </a:lnTo>
                    <a:lnTo>
                      <a:pt x="45" y="718"/>
                    </a:lnTo>
                    <a:lnTo>
                      <a:pt x="42" y="720"/>
                    </a:lnTo>
                    <a:lnTo>
                      <a:pt x="31" y="722"/>
                    </a:lnTo>
                    <a:lnTo>
                      <a:pt x="158" y="722"/>
                    </a:lnTo>
                    <a:lnTo>
                      <a:pt x="171" y="718"/>
                    </a:lnTo>
                    <a:lnTo>
                      <a:pt x="195" y="710"/>
                    </a:lnTo>
                    <a:lnTo>
                      <a:pt x="201" y="710"/>
                    </a:lnTo>
                    <a:lnTo>
                      <a:pt x="206" y="708"/>
                    </a:lnTo>
                    <a:close/>
                  </a:path>
                </a:pathLst>
              </a:custGeom>
              <a:solidFill>
                <a:srgbClr val="C2D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19" name="Freeform 94">
                <a:extLst>
                  <a:ext uri="{FF2B5EF4-FFF2-40B4-BE49-F238E27FC236}">
                    <a16:creationId xmlns:a16="http://schemas.microsoft.com/office/drawing/2014/main" id="{849C6733-D021-4ED0-B4FA-A1CE5AFCD1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-536"/>
                <a:ext cx="929" cy="736"/>
              </a:xfrm>
              <a:custGeom>
                <a:avLst/>
                <a:gdLst>
                  <a:gd name="T0" fmla="+- 0 2721 2468"/>
                  <a:gd name="T1" fmla="*/ T0 w 929"/>
                  <a:gd name="T2" fmla="+- 0 180 -536"/>
                  <a:gd name="T3" fmla="*/ 180 h 736"/>
                  <a:gd name="T4" fmla="+- 0 2683 2468"/>
                  <a:gd name="T5" fmla="*/ T4 w 929"/>
                  <a:gd name="T6" fmla="+- 0 180 -536"/>
                  <a:gd name="T7" fmla="*/ 180 h 736"/>
                  <a:gd name="T8" fmla="+- 0 2679 2468"/>
                  <a:gd name="T9" fmla="*/ T8 w 929"/>
                  <a:gd name="T10" fmla="+- 0 186 -536"/>
                  <a:gd name="T11" fmla="*/ 186 h 736"/>
                  <a:gd name="T12" fmla="+- 0 2703 2468"/>
                  <a:gd name="T13" fmla="*/ T12 w 929"/>
                  <a:gd name="T14" fmla="+- 0 186 -536"/>
                  <a:gd name="T15" fmla="*/ 186 h 736"/>
                  <a:gd name="T16" fmla="+- 0 2711 2468"/>
                  <a:gd name="T17" fmla="*/ T16 w 929"/>
                  <a:gd name="T18" fmla="+- 0 184 -536"/>
                  <a:gd name="T19" fmla="*/ 184 h 736"/>
                  <a:gd name="T20" fmla="+- 0 2721 2468"/>
                  <a:gd name="T21" fmla="*/ T20 w 929"/>
                  <a:gd name="T22" fmla="+- 0 180 -536"/>
                  <a:gd name="T23" fmla="*/ 180 h 73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</a:cxnLst>
                <a:rect l="0" t="0" r="r" b="b"/>
                <a:pathLst>
                  <a:path w="929" h="736">
                    <a:moveTo>
                      <a:pt x="253" y="716"/>
                    </a:moveTo>
                    <a:lnTo>
                      <a:pt x="215" y="716"/>
                    </a:lnTo>
                    <a:lnTo>
                      <a:pt x="211" y="722"/>
                    </a:lnTo>
                    <a:lnTo>
                      <a:pt x="235" y="722"/>
                    </a:lnTo>
                    <a:lnTo>
                      <a:pt x="243" y="720"/>
                    </a:lnTo>
                    <a:lnTo>
                      <a:pt x="253" y="716"/>
                    </a:lnTo>
                    <a:close/>
                  </a:path>
                </a:pathLst>
              </a:custGeom>
              <a:solidFill>
                <a:srgbClr val="C2D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20" name="Freeform 95">
                <a:extLst>
                  <a:ext uri="{FF2B5EF4-FFF2-40B4-BE49-F238E27FC236}">
                    <a16:creationId xmlns:a16="http://schemas.microsoft.com/office/drawing/2014/main" id="{BCBBF02D-F06D-4652-88AD-A008192640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-536"/>
                <a:ext cx="929" cy="736"/>
              </a:xfrm>
              <a:custGeom>
                <a:avLst/>
                <a:gdLst>
                  <a:gd name="T0" fmla="+- 0 2783 2468"/>
                  <a:gd name="T1" fmla="*/ T0 w 929"/>
                  <a:gd name="T2" fmla="+- 0 160 -536"/>
                  <a:gd name="T3" fmla="*/ 160 h 736"/>
                  <a:gd name="T4" fmla="+- 0 2721 2468"/>
                  <a:gd name="T5" fmla="*/ T4 w 929"/>
                  <a:gd name="T6" fmla="+- 0 160 -536"/>
                  <a:gd name="T7" fmla="*/ 160 h 736"/>
                  <a:gd name="T8" fmla="+- 0 2717 2468"/>
                  <a:gd name="T9" fmla="*/ T8 w 929"/>
                  <a:gd name="T10" fmla="+- 0 166 -536"/>
                  <a:gd name="T11" fmla="*/ 166 h 736"/>
                  <a:gd name="T12" fmla="+- 0 2709 2468"/>
                  <a:gd name="T13" fmla="*/ T12 w 929"/>
                  <a:gd name="T14" fmla="+- 0 168 -536"/>
                  <a:gd name="T15" fmla="*/ 168 h 736"/>
                  <a:gd name="T16" fmla="+- 0 2701 2468"/>
                  <a:gd name="T17" fmla="*/ T16 w 929"/>
                  <a:gd name="T18" fmla="+- 0 174 -536"/>
                  <a:gd name="T19" fmla="*/ 174 h 736"/>
                  <a:gd name="T20" fmla="+- 0 2696 2468"/>
                  <a:gd name="T21" fmla="*/ T20 w 929"/>
                  <a:gd name="T22" fmla="+- 0 180 -536"/>
                  <a:gd name="T23" fmla="*/ 180 h 736"/>
                  <a:gd name="T24" fmla="+- 0 2723 2468"/>
                  <a:gd name="T25" fmla="*/ T24 w 929"/>
                  <a:gd name="T26" fmla="+- 0 180 -536"/>
                  <a:gd name="T27" fmla="*/ 180 h 736"/>
                  <a:gd name="T28" fmla="+- 0 2725 2468"/>
                  <a:gd name="T29" fmla="*/ T28 w 929"/>
                  <a:gd name="T30" fmla="+- 0 178 -536"/>
                  <a:gd name="T31" fmla="*/ 178 h 736"/>
                  <a:gd name="T32" fmla="+- 0 2726 2468"/>
                  <a:gd name="T33" fmla="*/ T32 w 929"/>
                  <a:gd name="T34" fmla="+- 0 176 -536"/>
                  <a:gd name="T35" fmla="*/ 176 h 736"/>
                  <a:gd name="T36" fmla="+- 0 2730 2468"/>
                  <a:gd name="T37" fmla="*/ T36 w 929"/>
                  <a:gd name="T38" fmla="+- 0 174 -536"/>
                  <a:gd name="T39" fmla="*/ 174 h 736"/>
                  <a:gd name="T40" fmla="+- 0 2750 2468"/>
                  <a:gd name="T41" fmla="*/ T40 w 929"/>
                  <a:gd name="T42" fmla="+- 0 168 -536"/>
                  <a:gd name="T43" fmla="*/ 168 h 736"/>
                  <a:gd name="T44" fmla="+- 0 2758 2468"/>
                  <a:gd name="T45" fmla="*/ T44 w 929"/>
                  <a:gd name="T46" fmla="+- 0 168 -536"/>
                  <a:gd name="T47" fmla="*/ 168 h 736"/>
                  <a:gd name="T48" fmla="+- 0 2762 2468"/>
                  <a:gd name="T49" fmla="*/ T48 w 929"/>
                  <a:gd name="T50" fmla="+- 0 166 -536"/>
                  <a:gd name="T51" fmla="*/ 166 h 736"/>
                  <a:gd name="T52" fmla="+- 0 2770 2468"/>
                  <a:gd name="T53" fmla="*/ T52 w 929"/>
                  <a:gd name="T54" fmla="+- 0 166 -536"/>
                  <a:gd name="T55" fmla="*/ 166 h 736"/>
                  <a:gd name="T56" fmla="+- 0 2773 2468"/>
                  <a:gd name="T57" fmla="*/ T56 w 929"/>
                  <a:gd name="T58" fmla="+- 0 164 -536"/>
                  <a:gd name="T59" fmla="*/ 164 h 736"/>
                  <a:gd name="T60" fmla="+- 0 2783 2468"/>
                  <a:gd name="T61" fmla="*/ T60 w 929"/>
                  <a:gd name="T62" fmla="+- 0 160 -536"/>
                  <a:gd name="T63" fmla="*/ 160 h 73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</a:cxnLst>
                <a:rect l="0" t="0" r="r" b="b"/>
                <a:pathLst>
                  <a:path w="929" h="736">
                    <a:moveTo>
                      <a:pt x="315" y="696"/>
                    </a:moveTo>
                    <a:lnTo>
                      <a:pt x="253" y="696"/>
                    </a:lnTo>
                    <a:lnTo>
                      <a:pt x="249" y="702"/>
                    </a:lnTo>
                    <a:lnTo>
                      <a:pt x="241" y="704"/>
                    </a:lnTo>
                    <a:lnTo>
                      <a:pt x="233" y="710"/>
                    </a:lnTo>
                    <a:lnTo>
                      <a:pt x="228" y="716"/>
                    </a:lnTo>
                    <a:lnTo>
                      <a:pt x="255" y="716"/>
                    </a:lnTo>
                    <a:lnTo>
                      <a:pt x="257" y="714"/>
                    </a:lnTo>
                    <a:lnTo>
                      <a:pt x="258" y="712"/>
                    </a:lnTo>
                    <a:lnTo>
                      <a:pt x="262" y="710"/>
                    </a:lnTo>
                    <a:lnTo>
                      <a:pt x="282" y="704"/>
                    </a:lnTo>
                    <a:lnTo>
                      <a:pt x="290" y="704"/>
                    </a:lnTo>
                    <a:lnTo>
                      <a:pt x="294" y="702"/>
                    </a:lnTo>
                    <a:lnTo>
                      <a:pt x="302" y="702"/>
                    </a:lnTo>
                    <a:lnTo>
                      <a:pt x="305" y="700"/>
                    </a:lnTo>
                    <a:lnTo>
                      <a:pt x="315" y="696"/>
                    </a:lnTo>
                    <a:close/>
                  </a:path>
                </a:pathLst>
              </a:custGeom>
              <a:solidFill>
                <a:srgbClr val="C2D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21" name="Freeform 96">
                <a:extLst>
                  <a:ext uri="{FF2B5EF4-FFF2-40B4-BE49-F238E27FC236}">
                    <a16:creationId xmlns:a16="http://schemas.microsoft.com/office/drawing/2014/main" id="{40225024-8C5B-4BFB-BA86-4C98972FBA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-536"/>
                <a:ext cx="929" cy="736"/>
              </a:xfrm>
              <a:custGeom>
                <a:avLst/>
                <a:gdLst>
                  <a:gd name="T0" fmla="+- 0 2550 2468"/>
                  <a:gd name="T1" fmla="*/ T0 w 929"/>
                  <a:gd name="T2" fmla="+- 0 162 -536"/>
                  <a:gd name="T3" fmla="*/ 162 h 736"/>
                  <a:gd name="T4" fmla="+- 0 2542 2468"/>
                  <a:gd name="T5" fmla="*/ T4 w 929"/>
                  <a:gd name="T6" fmla="+- 0 166 -536"/>
                  <a:gd name="T7" fmla="*/ 166 h 736"/>
                  <a:gd name="T8" fmla="+- 0 2534 2468"/>
                  <a:gd name="T9" fmla="*/ T8 w 929"/>
                  <a:gd name="T10" fmla="+- 0 168 -536"/>
                  <a:gd name="T11" fmla="*/ 168 h 736"/>
                  <a:gd name="T12" fmla="+- 0 2524 2468"/>
                  <a:gd name="T13" fmla="*/ T12 w 929"/>
                  <a:gd name="T14" fmla="+- 0 170 -536"/>
                  <a:gd name="T15" fmla="*/ 170 h 736"/>
                  <a:gd name="T16" fmla="+- 0 2510 2468"/>
                  <a:gd name="T17" fmla="*/ T16 w 929"/>
                  <a:gd name="T18" fmla="+- 0 170 -536"/>
                  <a:gd name="T19" fmla="*/ 170 h 736"/>
                  <a:gd name="T20" fmla="+- 0 2504 2468"/>
                  <a:gd name="T21" fmla="*/ T20 w 929"/>
                  <a:gd name="T22" fmla="+- 0 172 -536"/>
                  <a:gd name="T23" fmla="*/ 172 h 736"/>
                  <a:gd name="T24" fmla="+- 0 2674 2468"/>
                  <a:gd name="T25" fmla="*/ T24 w 929"/>
                  <a:gd name="T26" fmla="+- 0 172 -536"/>
                  <a:gd name="T27" fmla="*/ 172 h 736"/>
                  <a:gd name="T28" fmla="+- 0 2676 2468"/>
                  <a:gd name="T29" fmla="*/ T28 w 929"/>
                  <a:gd name="T30" fmla="+- 0 176 -536"/>
                  <a:gd name="T31" fmla="*/ 176 h 736"/>
                  <a:gd name="T32" fmla="+- 0 2687 2468"/>
                  <a:gd name="T33" fmla="*/ T32 w 929"/>
                  <a:gd name="T34" fmla="+- 0 170 -536"/>
                  <a:gd name="T35" fmla="*/ 170 h 736"/>
                  <a:gd name="T36" fmla="+- 0 2691 2468"/>
                  <a:gd name="T37" fmla="*/ T36 w 929"/>
                  <a:gd name="T38" fmla="+- 0 168 -536"/>
                  <a:gd name="T39" fmla="*/ 168 h 736"/>
                  <a:gd name="T40" fmla="+- 0 2695 2468"/>
                  <a:gd name="T41" fmla="*/ T40 w 929"/>
                  <a:gd name="T42" fmla="+- 0 166 -536"/>
                  <a:gd name="T43" fmla="*/ 166 h 736"/>
                  <a:gd name="T44" fmla="+- 0 2703 2468"/>
                  <a:gd name="T45" fmla="*/ T44 w 929"/>
                  <a:gd name="T46" fmla="+- 0 166 -536"/>
                  <a:gd name="T47" fmla="*/ 166 h 736"/>
                  <a:gd name="T48" fmla="+- 0 2707 2468"/>
                  <a:gd name="T49" fmla="*/ T48 w 929"/>
                  <a:gd name="T50" fmla="+- 0 164 -536"/>
                  <a:gd name="T51" fmla="*/ 164 h 736"/>
                  <a:gd name="T52" fmla="+- 0 2555 2468"/>
                  <a:gd name="T53" fmla="*/ T52 w 929"/>
                  <a:gd name="T54" fmla="+- 0 164 -536"/>
                  <a:gd name="T55" fmla="*/ 164 h 736"/>
                  <a:gd name="T56" fmla="+- 0 2550 2468"/>
                  <a:gd name="T57" fmla="*/ T56 w 929"/>
                  <a:gd name="T58" fmla="+- 0 162 -536"/>
                  <a:gd name="T59" fmla="*/ 162 h 73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</a:cxnLst>
                <a:rect l="0" t="0" r="r" b="b"/>
                <a:pathLst>
                  <a:path w="929" h="736">
                    <a:moveTo>
                      <a:pt x="82" y="698"/>
                    </a:moveTo>
                    <a:lnTo>
                      <a:pt x="74" y="702"/>
                    </a:lnTo>
                    <a:lnTo>
                      <a:pt x="66" y="704"/>
                    </a:lnTo>
                    <a:lnTo>
                      <a:pt x="56" y="706"/>
                    </a:lnTo>
                    <a:lnTo>
                      <a:pt x="42" y="706"/>
                    </a:lnTo>
                    <a:lnTo>
                      <a:pt x="36" y="708"/>
                    </a:lnTo>
                    <a:lnTo>
                      <a:pt x="206" y="708"/>
                    </a:lnTo>
                    <a:lnTo>
                      <a:pt x="208" y="712"/>
                    </a:lnTo>
                    <a:lnTo>
                      <a:pt x="219" y="706"/>
                    </a:lnTo>
                    <a:lnTo>
                      <a:pt x="223" y="704"/>
                    </a:lnTo>
                    <a:lnTo>
                      <a:pt x="227" y="702"/>
                    </a:lnTo>
                    <a:lnTo>
                      <a:pt x="235" y="702"/>
                    </a:lnTo>
                    <a:lnTo>
                      <a:pt x="239" y="700"/>
                    </a:lnTo>
                    <a:lnTo>
                      <a:pt x="87" y="700"/>
                    </a:lnTo>
                    <a:lnTo>
                      <a:pt x="82" y="698"/>
                    </a:lnTo>
                    <a:close/>
                  </a:path>
                </a:pathLst>
              </a:custGeom>
              <a:solidFill>
                <a:srgbClr val="C2D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22" name="Freeform 97">
                <a:extLst>
                  <a:ext uri="{FF2B5EF4-FFF2-40B4-BE49-F238E27FC236}">
                    <a16:creationId xmlns:a16="http://schemas.microsoft.com/office/drawing/2014/main" id="{79E25047-95E1-4034-9F37-9EE73AED69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-536"/>
                <a:ext cx="929" cy="736"/>
              </a:xfrm>
              <a:custGeom>
                <a:avLst/>
                <a:gdLst>
                  <a:gd name="T0" fmla="+- 0 2770 2468"/>
                  <a:gd name="T1" fmla="*/ T0 w 929"/>
                  <a:gd name="T2" fmla="+- 0 166 -536"/>
                  <a:gd name="T3" fmla="*/ 166 h 736"/>
                  <a:gd name="T4" fmla="+- 0 2762 2468"/>
                  <a:gd name="T5" fmla="*/ T4 w 929"/>
                  <a:gd name="T6" fmla="+- 0 166 -536"/>
                  <a:gd name="T7" fmla="*/ 166 h 736"/>
                  <a:gd name="T8" fmla="+- 0 2764 2468"/>
                  <a:gd name="T9" fmla="*/ T8 w 929"/>
                  <a:gd name="T10" fmla="+- 0 170 -536"/>
                  <a:gd name="T11" fmla="*/ 170 h 736"/>
                  <a:gd name="T12" fmla="+- 0 2770 2468"/>
                  <a:gd name="T13" fmla="*/ T12 w 929"/>
                  <a:gd name="T14" fmla="+- 0 166 -536"/>
                  <a:gd name="T15" fmla="*/ 166 h 73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929" h="736">
                    <a:moveTo>
                      <a:pt x="302" y="702"/>
                    </a:moveTo>
                    <a:lnTo>
                      <a:pt x="294" y="702"/>
                    </a:lnTo>
                    <a:lnTo>
                      <a:pt x="296" y="706"/>
                    </a:lnTo>
                    <a:lnTo>
                      <a:pt x="302" y="702"/>
                    </a:lnTo>
                    <a:close/>
                  </a:path>
                </a:pathLst>
              </a:custGeom>
              <a:solidFill>
                <a:srgbClr val="C2D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23" name="Freeform 98">
                <a:extLst>
                  <a:ext uri="{FF2B5EF4-FFF2-40B4-BE49-F238E27FC236}">
                    <a16:creationId xmlns:a16="http://schemas.microsoft.com/office/drawing/2014/main" id="{A8198282-90F8-4386-8BD4-061284172C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-536"/>
                <a:ext cx="929" cy="736"/>
              </a:xfrm>
              <a:custGeom>
                <a:avLst/>
                <a:gdLst>
                  <a:gd name="T0" fmla="+- 0 2703 2468"/>
                  <a:gd name="T1" fmla="*/ T0 w 929"/>
                  <a:gd name="T2" fmla="+- 0 166 -536"/>
                  <a:gd name="T3" fmla="*/ 166 h 736"/>
                  <a:gd name="T4" fmla="+- 0 2695 2468"/>
                  <a:gd name="T5" fmla="*/ T4 w 929"/>
                  <a:gd name="T6" fmla="+- 0 166 -536"/>
                  <a:gd name="T7" fmla="*/ 166 h 736"/>
                  <a:gd name="T8" fmla="+- 0 2700 2468"/>
                  <a:gd name="T9" fmla="*/ T8 w 929"/>
                  <a:gd name="T10" fmla="+- 0 168 -536"/>
                  <a:gd name="T11" fmla="*/ 168 h 736"/>
                  <a:gd name="T12" fmla="+- 0 2703 2468"/>
                  <a:gd name="T13" fmla="*/ T12 w 929"/>
                  <a:gd name="T14" fmla="+- 0 166 -536"/>
                  <a:gd name="T15" fmla="*/ 166 h 73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929" h="736">
                    <a:moveTo>
                      <a:pt x="235" y="702"/>
                    </a:moveTo>
                    <a:lnTo>
                      <a:pt x="227" y="702"/>
                    </a:lnTo>
                    <a:lnTo>
                      <a:pt x="232" y="704"/>
                    </a:lnTo>
                    <a:lnTo>
                      <a:pt x="235" y="702"/>
                    </a:lnTo>
                    <a:close/>
                  </a:path>
                </a:pathLst>
              </a:custGeom>
              <a:solidFill>
                <a:srgbClr val="C2D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24" name="Freeform 99">
                <a:extLst>
                  <a:ext uri="{FF2B5EF4-FFF2-40B4-BE49-F238E27FC236}">
                    <a16:creationId xmlns:a16="http://schemas.microsoft.com/office/drawing/2014/main" id="{2C24A3E1-D68D-49E8-B4A7-879DC0F22D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-536"/>
                <a:ext cx="929" cy="736"/>
              </a:xfrm>
              <a:custGeom>
                <a:avLst/>
                <a:gdLst>
                  <a:gd name="T0" fmla="+- 0 2716 2468"/>
                  <a:gd name="T1" fmla="*/ T0 w 929"/>
                  <a:gd name="T2" fmla="+- 0 160 -536"/>
                  <a:gd name="T3" fmla="*/ 160 h 736"/>
                  <a:gd name="T4" fmla="+- 0 2563 2468"/>
                  <a:gd name="T5" fmla="*/ T4 w 929"/>
                  <a:gd name="T6" fmla="+- 0 160 -536"/>
                  <a:gd name="T7" fmla="*/ 160 h 736"/>
                  <a:gd name="T8" fmla="+- 0 2561 2468"/>
                  <a:gd name="T9" fmla="*/ T8 w 929"/>
                  <a:gd name="T10" fmla="+- 0 162 -536"/>
                  <a:gd name="T11" fmla="*/ 162 h 736"/>
                  <a:gd name="T12" fmla="+- 0 2560 2468"/>
                  <a:gd name="T13" fmla="*/ T12 w 929"/>
                  <a:gd name="T14" fmla="+- 0 162 -536"/>
                  <a:gd name="T15" fmla="*/ 162 h 736"/>
                  <a:gd name="T16" fmla="+- 0 2555 2468"/>
                  <a:gd name="T17" fmla="*/ T16 w 929"/>
                  <a:gd name="T18" fmla="+- 0 164 -536"/>
                  <a:gd name="T19" fmla="*/ 164 h 736"/>
                  <a:gd name="T20" fmla="+- 0 2707 2468"/>
                  <a:gd name="T21" fmla="*/ T20 w 929"/>
                  <a:gd name="T22" fmla="+- 0 164 -536"/>
                  <a:gd name="T23" fmla="*/ 164 h 736"/>
                  <a:gd name="T24" fmla="+- 0 2710 2468"/>
                  <a:gd name="T25" fmla="*/ T24 w 929"/>
                  <a:gd name="T26" fmla="+- 0 166 -536"/>
                  <a:gd name="T27" fmla="*/ 166 h 736"/>
                  <a:gd name="T28" fmla="+- 0 2714 2468"/>
                  <a:gd name="T29" fmla="*/ T28 w 929"/>
                  <a:gd name="T30" fmla="+- 0 164 -536"/>
                  <a:gd name="T31" fmla="*/ 164 h 736"/>
                  <a:gd name="T32" fmla="+- 0 2716 2468"/>
                  <a:gd name="T33" fmla="*/ T32 w 929"/>
                  <a:gd name="T34" fmla="+- 0 160 -536"/>
                  <a:gd name="T35" fmla="*/ 160 h 73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929" h="736">
                    <a:moveTo>
                      <a:pt x="248" y="696"/>
                    </a:moveTo>
                    <a:lnTo>
                      <a:pt x="95" y="696"/>
                    </a:lnTo>
                    <a:lnTo>
                      <a:pt x="93" y="698"/>
                    </a:lnTo>
                    <a:lnTo>
                      <a:pt x="92" y="698"/>
                    </a:lnTo>
                    <a:lnTo>
                      <a:pt x="87" y="700"/>
                    </a:lnTo>
                    <a:lnTo>
                      <a:pt x="239" y="700"/>
                    </a:lnTo>
                    <a:lnTo>
                      <a:pt x="242" y="702"/>
                    </a:lnTo>
                    <a:lnTo>
                      <a:pt x="246" y="700"/>
                    </a:lnTo>
                    <a:lnTo>
                      <a:pt x="248" y="696"/>
                    </a:lnTo>
                    <a:close/>
                  </a:path>
                </a:pathLst>
              </a:custGeom>
              <a:solidFill>
                <a:srgbClr val="C2D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25" name="Freeform 100">
                <a:extLst>
                  <a:ext uri="{FF2B5EF4-FFF2-40B4-BE49-F238E27FC236}">
                    <a16:creationId xmlns:a16="http://schemas.microsoft.com/office/drawing/2014/main" id="{FF85C7B0-8531-4743-9BAE-CA5CBA6626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-536"/>
                <a:ext cx="929" cy="736"/>
              </a:xfrm>
              <a:custGeom>
                <a:avLst/>
                <a:gdLst>
                  <a:gd name="T0" fmla="+- 0 3190 2468"/>
                  <a:gd name="T1" fmla="*/ T0 w 929"/>
                  <a:gd name="T2" fmla="+- 0 -496 -536"/>
                  <a:gd name="T3" fmla="*/ -496 h 736"/>
                  <a:gd name="T4" fmla="+- 0 3164 2468"/>
                  <a:gd name="T5" fmla="*/ T4 w 929"/>
                  <a:gd name="T6" fmla="+- 0 -420 -536"/>
                  <a:gd name="T7" fmla="*/ -420 h 736"/>
                  <a:gd name="T8" fmla="+- 0 3152 2468"/>
                  <a:gd name="T9" fmla="*/ T8 w 929"/>
                  <a:gd name="T10" fmla="+- 0 -384 -536"/>
                  <a:gd name="T11" fmla="*/ -384 h 736"/>
                  <a:gd name="T12" fmla="+- 0 3138 2468"/>
                  <a:gd name="T13" fmla="*/ T12 w 929"/>
                  <a:gd name="T14" fmla="+- 0 -346 -536"/>
                  <a:gd name="T15" fmla="*/ -346 h 736"/>
                  <a:gd name="T16" fmla="+- 0 3082 2468"/>
                  <a:gd name="T17" fmla="*/ T16 w 929"/>
                  <a:gd name="T18" fmla="+- 0 -224 -536"/>
                  <a:gd name="T19" fmla="*/ -224 h 736"/>
                  <a:gd name="T20" fmla="+- 0 2988 2468"/>
                  <a:gd name="T21" fmla="*/ T20 w 929"/>
                  <a:gd name="T22" fmla="+- 0 -86 -536"/>
                  <a:gd name="T23" fmla="*/ -86 h 736"/>
                  <a:gd name="T24" fmla="+- 0 2875 2468"/>
                  <a:gd name="T25" fmla="*/ T24 w 929"/>
                  <a:gd name="T26" fmla="+- 0 20 -536"/>
                  <a:gd name="T27" fmla="*/ 20 h 736"/>
                  <a:gd name="T28" fmla="+- 0 2735 2468"/>
                  <a:gd name="T29" fmla="*/ T28 w 929"/>
                  <a:gd name="T30" fmla="+- 0 104 -536"/>
                  <a:gd name="T31" fmla="*/ 104 h 736"/>
                  <a:gd name="T32" fmla="+- 0 2713 2468"/>
                  <a:gd name="T33" fmla="*/ T32 w 929"/>
                  <a:gd name="T34" fmla="+- 0 114 -536"/>
                  <a:gd name="T35" fmla="*/ 114 h 736"/>
                  <a:gd name="T36" fmla="+- 0 2684 2468"/>
                  <a:gd name="T37" fmla="*/ T36 w 929"/>
                  <a:gd name="T38" fmla="+- 0 126 -536"/>
                  <a:gd name="T39" fmla="*/ 126 h 736"/>
                  <a:gd name="T40" fmla="+- 0 2659 2468"/>
                  <a:gd name="T41" fmla="*/ T40 w 929"/>
                  <a:gd name="T42" fmla="+- 0 136 -536"/>
                  <a:gd name="T43" fmla="*/ 136 h 736"/>
                  <a:gd name="T44" fmla="+- 0 2647 2468"/>
                  <a:gd name="T45" fmla="*/ T44 w 929"/>
                  <a:gd name="T46" fmla="+- 0 140 -536"/>
                  <a:gd name="T47" fmla="*/ 140 h 736"/>
                  <a:gd name="T48" fmla="+- 0 2624 2468"/>
                  <a:gd name="T49" fmla="*/ T48 w 929"/>
                  <a:gd name="T50" fmla="+- 0 144 -536"/>
                  <a:gd name="T51" fmla="*/ 144 h 736"/>
                  <a:gd name="T52" fmla="+- 0 2609 2468"/>
                  <a:gd name="T53" fmla="*/ T52 w 929"/>
                  <a:gd name="T54" fmla="+- 0 150 -536"/>
                  <a:gd name="T55" fmla="*/ 150 h 736"/>
                  <a:gd name="T56" fmla="+- 0 2603 2468"/>
                  <a:gd name="T57" fmla="*/ T56 w 929"/>
                  <a:gd name="T58" fmla="+- 0 152 -536"/>
                  <a:gd name="T59" fmla="*/ 152 h 736"/>
                  <a:gd name="T60" fmla="+- 0 2573 2468"/>
                  <a:gd name="T61" fmla="*/ T60 w 929"/>
                  <a:gd name="T62" fmla="+- 0 156 -536"/>
                  <a:gd name="T63" fmla="*/ 156 h 736"/>
                  <a:gd name="T64" fmla="+- 0 2564 2468"/>
                  <a:gd name="T65" fmla="*/ T64 w 929"/>
                  <a:gd name="T66" fmla="+- 0 160 -536"/>
                  <a:gd name="T67" fmla="*/ 160 h 736"/>
                  <a:gd name="T68" fmla="+- 0 2780 2468"/>
                  <a:gd name="T69" fmla="*/ T68 w 929"/>
                  <a:gd name="T70" fmla="+- 0 162 -536"/>
                  <a:gd name="T71" fmla="*/ 162 h 736"/>
                  <a:gd name="T72" fmla="+- 0 2782 2468"/>
                  <a:gd name="T73" fmla="*/ T72 w 929"/>
                  <a:gd name="T74" fmla="+- 0 166 -536"/>
                  <a:gd name="T75" fmla="*/ 166 h 736"/>
                  <a:gd name="T76" fmla="+- 0 2794 2468"/>
                  <a:gd name="T77" fmla="*/ T76 w 929"/>
                  <a:gd name="T78" fmla="+- 0 162 -536"/>
                  <a:gd name="T79" fmla="*/ 162 h 736"/>
                  <a:gd name="T80" fmla="+- 0 2824 2468"/>
                  <a:gd name="T81" fmla="*/ T80 w 929"/>
                  <a:gd name="T82" fmla="+- 0 148 -536"/>
                  <a:gd name="T83" fmla="*/ 148 h 736"/>
                  <a:gd name="T84" fmla="+- 0 2848 2468"/>
                  <a:gd name="T85" fmla="*/ T84 w 929"/>
                  <a:gd name="T86" fmla="+- 0 136 -536"/>
                  <a:gd name="T87" fmla="*/ 136 h 736"/>
                  <a:gd name="T88" fmla="+- 0 2901 2468"/>
                  <a:gd name="T89" fmla="*/ T88 w 929"/>
                  <a:gd name="T90" fmla="+- 0 104 -536"/>
                  <a:gd name="T91" fmla="*/ 104 h 736"/>
                  <a:gd name="T92" fmla="+- 0 2999 2468"/>
                  <a:gd name="T93" fmla="*/ T92 w 929"/>
                  <a:gd name="T94" fmla="+- 0 30 -536"/>
                  <a:gd name="T95" fmla="*/ 30 h 736"/>
                  <a:gd name="T96" fmla="+- 0 3073 2468"/>
                  <a:gd name="T97" fmla="*/ T96 w 929"/>
                  <a:gd name="T98" fmla="+- 0 -42 -536"/>
                  <a:gd name="T99" fmla="*/ -42 h 736"/>
                  <a:gd name="T100" fmla="+- 0 3098 2468"/>
                  <a:gd name="T101" fmla="*/ T100 w 929"/>
                  <a:gd name="T102" fmla="+- 0 -68 -536"/>
                  <a:gd name="T103" fmla="*/ -68 h 736"/>
                  <a:gd name="T104" fmla="+- 0 3122 2468"/>
                  <a:gd name="T105" fmla="*/ T104 w 929"/>
                  <a:gd name="T106" fmla="+- 0 -98 -536"/>
                  <a:gd name="T107" fmla="*/ -98 h 736"/>
                  <a:gd name="T108" fmla="+- 0 3145 2468"/>
                  <a:gd name="T109" fmla="*/ T108 w 929"/>
                  <a:gd name="T110" fmla="+- 0 -132 -536"/>
                  <a:gd name="T111" fmla="*/ -132 h 736"/>
                  <a:gd name="T112" fmla="+- 0 3167 2468"/>
                  <a:gd name="T113" fmla="*/ T112 w 929"/>
                  <a:gd name="T114" fmla="+- 0 -164 -536"/>
                  <a:gd name="T115" fmla="*/ -164 h 736"/>
                  <a:gd name="T116" fmla="+- 0 3188 2468"/>
                  <a:gd name="T117" fmla="*/ T116 w 929"/>
                  <a:gd name="T118" fmla="+- 0 -198 -536"/>
                  <a:gd name="T119" fmla="*/ -198 h 736"/>
                  <a:gd name="T120" fmla="+- 0 3208 2468"/>
                  <a:gd name="T121" fmla="*/ T120 w 929"/>
                  <a:gd name="T122" fmla="+- 0 -232 -536"/>
                  <a:gd name="T123" fmla="*/ -232 h 736"/>
                  <a:gd name="T124" fmla="+- 0 3223 2468"/>
                  <a:gd name="T125" fmla="*/ T124 w 929"/>
                  <a:gd name="T126" fmla="+- 0 -258 -536"/>
                  <a:gd name="T127" fmla="*/ -258 h 736"/>
                  <a:gd name="T128" fmla="+- 0 3362 2468"/>
                  <a:gd name="T129" fmla="*/ T128 w 929"/>
                  <a:gd name="T130" fmla="+- 0 -262 -536"/>
                  <a:gd name="T131" fmla="*/ -262 h 736"/>
                  <a:gd name="T132" fmla="+- 0 3349 2468"/>
                  <a:gd name="T133" fmla="*/ T132 w 929"/>
                  <a:gd name="T134" fmla="+- 0 -330 -536"/>
                  <a:gd name="T135" fmla="*/ -330 h 736"/>
                  <a:gd name="T136" fmla="+- 0 3340 2468"/>
                  <a:gd name="T137" fmla="*/ T136 w 929"/>
                  <a:gd name="T138" fmla="+- 0 -368 -536"/>
                  <a:gd name="T139" fmla="*/ -368 h 736"/>
                  <a:gd name="T140" fmla="+- 0 3332 2468"/>
                  <a:gd name="T141" fmla="*/ T140 w 929"/>
                  <a:gd name="T142" fmla="+- 0 -406 -536"/>
                  <a:gd name="T143" fmla="*/ -406 h 736"/>
                  <a:gd name="T144" fmla="+- 0 3323 2468"/>
                  <a:gd name="T145" fmla="*/ T144 w 929"/>
                  <a:gd name="T146" fmla="+- 0 -448 -536"/>
                  <a:gd name="T147" fmla="*/ -448 h 736"/>
                  <a:gd name="T148" fmla="+- 0 3278 2468"/>
                  <a:gd name="T149" fmla="*/ T148 w 929"/>
                  <a:gd name="T150" fmla="+- 0 -526 -536"/>
                  <a:gd name="T151" fmla="*/ -526 h 736"/>
                  <a:gd name="T152" fmla="+- 0 3246 2468"/>
                  <a:gd name="T153" fmla="*/ T152 w 929"/>
                  <a:gd name="T154" fmla="+- 0 -536 -536"/>
                  <a:gd name="T155" fmla="*/ -536 h 73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  <a:cxn ang="0">
                    <a:pos x="T133" y="T135"/>
                  </a:cxn>
                  <a:cxn ang="0">
                    <a:pos x="T137" y="T139"/>
                  </a:cxn>
                  <a:cxn ang="0">
                    <a:pos x="T141" y="T143"/>
                  </a:cxn>
                  <a:cxn ang="0">
                    <a:pos x="T145" y="T147"/>
                  </a:cxn>
                  <a:cxn ang="0">
                    <a:pos x="T149" y="T151"/>
                  </a:cxn>
                  <a:cxn ang="0">
                    <a:pos x="T153" y="T155"/>
                  </a:cxn>
                </a:cxnLst>
                <a:rect l="0" t="0" r="r" b="b"/>
                <a:pathLst>
                  <a:path w="929" h="736">
                    <a:moveTo>
                      <a:pt x="778" y="0"/>
                    </a:moveTo>
                    <a:lnTo>
                      <a:pt x="722" y="40"/>
                    </a:lnTo>
                    <a:lnTo>
                      <a:pt x="701" y="98"/>
                    </a:lnTo>
                    <a:lnTo>
                      <a:pt x="696" y="116"/>
                    </a:lnTo>
                    <a:lnTo>
                      <a:pt x="691" y="132"/>
                    </a:lnTo>
                    <a:lnTo>
                      <a:pt x="684" y="152"/>
                    </a:lnTo>
                    <a:lnTo>
                      <a:pt x="677" y="170"/>
                    </a:lnTo>
                    <a:lnTo>
                      <a:pt x="670" y="190"/>
                    </a:lnTo>
                    <a:lnTo>
                      <a:pt x="642" y="256"/>
                    </a:lnTo>
                    <a:lnTo>
                      <a:pt x="614" y="312"/>
                    </a:lnTo>
                    <a:lnTo>
                      <a:pt x="569" y="386"/>
                    </a:lnTo>
                    <a:lnTo>
                      <a:pt x="520" y="450"/>
                    </a:lnTo>
                    <a:lnTo>
                      <a:pt x="465" y="506"/>
                    </a:lnTo>
                    <a:lnTo>
                      <a:pt x="407" y="556"/>
                    </a:lnTo>
                    <a:lnTo>
                      <a:pt x="343" y="598"/>
                    </a:lnTo>
                    <a:lnTo>
                      <a:pt x="267" y="640"/>
                    </a:lnTo>
                    <a:lnTo>
                      <a:pt x="261" y="644"/>
                    </a:lnTo>
                    <a:lnTo>
                      <a:pt x="245" y="650"/>
                    </a:lnTo>
                    <a:lnTo>
                      <a:pt x="235" y="654"/>
                    </a:lnTo>
                    <a:lnTo>
                      <a:pt x="216" y="662"/>
                    </a:lnTo>
                    <a:lnTo>
                      <a:pt x="197" y="668"/>
                    </a:lnTo>
                    <a:lnTo>
                      <a:pt x="191" y="672"/>
                    </a:lnTo>
                    <a:lnTo>
                      <a:pt x="183" y="674"/>
                    </a:lnTo>
                    <a:lnTo>
                      <a:pt x="179" y="676"/>
                    </a:lnTo>
                    <a:lnTo>
                      <a:pt x="164" y="678"/>
                    </a:lnTo>
                    <a:lnTo>
                      <a:pt x="156" y="680"/>
                    </a:lnTo>
                    <a:lnTo>
                      <a:pt x="151" y="684"/>
                    </a:lnTo>
                    <a:lnTo>
                      <a:pt x="141" y="686"/>
                    </a:lnTo>
                    <a:lnTo>
                      <a:pt x="138" y="688"/>
                    </a:lnTo>
                    <a:lnTo>
                      <a:pt x="135" y="688"/>
                    </a:lnTo>
                    <a:lnTo>
                      <a:pt x="118" y="692"/>
                    </a:lnTo>
                    <a:lnTo>
                      <a:pt x="105" y="692"/>
                    </a:lnTo>
                    <a:lnTo>
                      <a:pt x="102" y="694"/>
                    </a:lnTo>
                    <a:lnTo>
                      <a:pt x="96" y="696"/>
                    </a:lnTo>
                    <a:lnTo>
                      <a:pt x="315" y="696"/>
                    </a:lnTo>
                    <a:lnTo>
                      <a:pt x="312" y="698"/>
                    </a:lnTo>
                    <a:lnTo>
                      <a:pt x="314" y="700"/>
                    </a:lnTo>
                    <a:lnTo>
                      <a:pt x="314" y="702"/>
                    </a:lnTo>
                    <a:lnTo>
                      <a:pt x="319" y="700"/>
                    </a:lnTo>
                    <a:lnTo>
                      <a:pt x="326" y="698"/>
                    </a:lnTo>
                    <a:lnTo>
                      <a:pt x="330" y="686"/>
                    </a:lnTo>
                    <a:lnTo>
                      <a:pt x="356" y="684"/>
                    </a:lnTo>
                    <a:lnTo>
                      <a:pt x="362" y="682"/>
                    </a:lnTo>
                    <a:lnTo>
                      <a:pt x="380" y="672"/>
                    </a:lnTo>
                    <a:lnTo>
                      <a:pt x="397" y="662"/>
                    </a:lnTo>
                    <a:lnTo>
                      <a:pt x="433" y="640"/>
                    </a:lnTo>
                    <a:lnTo>
                      <a:pt x="450" y="630"/>
                    </a:lnTo>
                    <a:lnTo>
                      <a:pt x="531" y="566"/>
                    </a:lnTo>
                    <a:lnTo>
                      <a:pt x="577" y="524"/>
                    </a:lnTo>
                    <a:lnTo>
                      <a:pt x="605" y="494"/>
                    </a:lnTo>
                    <a:lnTo>
                      <a:pt x="618" y="480"/>
                    </a:lnTo>
                    <a:lnTo>
                      <a:pt x="630" y="468"/>
                    </a:lnTo>
                    <a:lnTo>
                      <a:pt x="641" y="454"/>
                    </a:lnTo>
                    <a:lnTo>
                      <a:pt x="654" y="438"/>
                    </a:lnTo>
                    <a:lnTo>
                      <a:pt x="666" y="422"/>
                    </a:lnTo>
                    <a:lnTo>
                      <a:pt x="677" y="404"/>
                    </a:lnTo>
                    <a:lnTo>
                      <a:pt x="689" y="388"/>
                    </a:lnTo>
                    <a:lnTo>
                      <a:pt x="699" y="372"/>
                    </a:lnTo>
                    <a:lnTo>
                      <a:pt x="710" y="354"/>
                    </a:lnTo>
                    <a:lnTo>
                      <a:pt x="720" y="338"/>
                    </a:lnTo>
                    <a:lnTo>
                      <a:pt x="730" y="320"/>
                    </a:lnTo>
                    <a:lnTo>
                      <a:pt x="740" y="304"/>
                    </a:lnTo>
                    <a:lnTo>
                      <a:pt x="753" y="280"/>
                    </a:lnTo>
                    <a:lnTo>
                      <a:pt x="755" y="278"/>
                    </a:lnTo>
                    <a:lnTo>
                      <a:pt x="756" y="274"/>
                    </a:lnTo>
                    <a:lnTo>
                      <a:pt x="894" y="274"/>
                    </a:lnTo>
                    <a:lnTo>
                      <a:pt x="892" y="266"/>
                    </a:lnTo>
                    <a:lnTo>
                      <a:pt x="881" y="206"/>
                    </a:lnTo>
                    <a:lnTo>
                      <a:pt x="876" y="186"/>
                    </a:lnTo>
                    <a:lnTo>
                      <a:pt x="872" y="168"/>
                    </a:lnTo>
                    <a:lnTo>
                      <a:pt x="868" y="148"/>
                    </a:lnTo>
                    <a:lnTo>
                      <a:pt x="864" y="130"/>
                    </a:lnTo>
                    <a:lnTo>
                      <a:pt x="859" y="108"/>
                    </a:lnTo>
                    <a:lnTo>
                      <a:pt x="855" y="88"/>
                    </a:lnTo>
                    <a:lnTo>
                      <a:pt x="850" y="68"/>
                    </a:lnTo>
                    <a:lnTo>
                      <a:pt x="810" y="10"/>
                    </a:lnTo>
                    <a:lnTo>
                      <a:pt x="794" y="4"/>
                    </a:lnTo>
                    <a:lnTo>
                      <a:pt x="778" y="0"/>
                    </a:lnTo>
                    <a:close/>
                  </a:path>
                </a:pathLst>
              </a:custGeom>
              <a:solidFill>
                <a:srgbClr val="C2D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26" name="Freeform 101">
                <a:extLst>
                  <a:ext uri="{FF2B5EF4-FFF2-40B4-BE49-F238E27FC236}">
                    <a16:creationId xmlns:a16="http://schemas.microsoft.com/office/drawing/2014/main" id="{BC11D189-3C71-45A3-AB77-D5B362CCEB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-536"/>
                <a:ext cx="929" cy="736"/>
              </a:xfrm>
              <a:custGeom>
                <a:avLst/>
                <a:gdLst>
                  <a:gd name="T0" fmla="+- 0 3362 2468"/>
                  <a:gd name="T1" fmla="*/ T0 w 929"/>
                  <a:gd name="T2" fmla="+- 0 -262 -536"/>
                  <a:gd name="T3" fmla="*/ -262 h 736"/>
                  <a:gd name="T4" fmla="+- 0 3224 2468"/>
                  <a:gd name="T5" fmla="*/ T4 w 929"/>
                  <a:gd name="T6" fmla="+- 0 -262 -536"/>
                  <a:gd name="T7" fmla="*/ -262 h 736"/>
                  <a:gd name="T8" fmla="+- 0 3226 2468"/>
                  <a:gd name="T9" fmla="*/ T8 w 929"/>
                  <a:gd name="T10" fmla="+- 0 -246 -536"/>
                  <a:gd name="T11" fmla="*/ -246 h 736"/>
                  <a:gd name="T12" fmla="+- 0 3229 2468"/>
                  <a:gd name="T13" fmla="*/ T12 w 929"/>
                  <a:gd name="T14" fmla="+- 0 -230 -536"/>
                  <a:gd name="T15" fmla="*/ -230 h 736"/>
                  <a:gd name="T16" fmla="+- 0 3234 2468"/>
                  <a:gd name="T17" fmla="*/ T16 w 929"/>
                  <a:gd name="T18" fmla="+- 0 -188 -536"/>
                  <a:gd name="T19" fmla="*/ -188 h 736"/>
                  <a:gd name="T20" fmla="+- 0 3237 2468"/>
                  <a:gd name="T21" fmla="*/ T20 w 929"/>
                  <a:gd name="T22" fmla="+- 0 -154 -536"/>
                  <a:gd name="T23" fmla="*/ -154 h 736"/>
                  <a:gd name="T24" fmla="+- 0 3239 2468"/>
                  <a:gd name="T25" fmla="*/ T24 w 929"/>
                  <a:gd name="T26" fmla="+- 0 -128 -536"/>
                  <a:gd name="T27" fmla="*/ -128 h 736"/>
                  <a:gd name="T28" fmla="+- 0 3239 2468"/>
                  <a:gd name="T29" fmla="*/ T28 w 929"/>
                  <a:gd name="T30" fmla="+- 0 -106 -536"/>
                  <a:gd name="T31" fmla="*/ -106 h 736"/>
                  <a:gd name="T32" fmla="+- 0 3239 2468"/>
                  <a:gd name="T33" fmla="*/ T32 w 929"/>
                  <a:gd name="T34" fmla="+- 0 -90 -536"/>
                  <a:gd name="T35" fmla="*/ -90 h 736"/>
                  <a:gd name="T36" fmla="+- 0 3238 2468"/>
                  <a:gd name="T37" fmla="*/ T36 w 929"/>
                  <a:gd name="T38" fmla="+- 0 -76 -536"/>
                  <a:gd name="T39" fmla="*/ -76 h 736"/>
                  <a:gd name="T40" fmla="+- 0 3236 2468"/>
                  <a:gd name="T41" fmla="*/ T40 w 929"/>
                  <a:gd name="T42" fmla="+- 0 -68 -536"/>
                  <a:gd name="T43" fmla="*/ -68 h 736"/>
                  <a:gd name="T44" fmla="+- 0 3235 2468"/>
                  <a:gd name="T45" fmla="*/ T44 w 929"/>
                  <a:gd name="T46" fmla="+- 0 -60 -536"/>
                  <a:gd name="T47" fmla="*/ -60 h 736"/>
                  <a:gd name="T48" fmla="+- 0 3234 2468"/>
                  <a:gd name="T49" fmla="*/ T48 w 929"/>
                  <a:gd name="T50" fmla="+- 0 -52 -536"/>
                  <a:gd name="T51" fmla="*/ -52 h 736"/>
                  <a:gd name="T52" fmla="+- 0 3234 2468"/>
                  <a:gd name="T53" fmla="*/ T52 w 929"/>
                  <a:gd name="T54" fmla="+- 0 -46 -536"/>
                  <a:gd name="T55" fmla="*/ -46 h 736"/>
                  <a:gd name="T56" fmla="+- 0 3234 2468"/>
                  <a:gd name="T57" fmla="*/ T56 w 929"/>
                  <a:gd name="T58" fmla="+- 0 -38 -536"/>
                  <a:gd name="T59" fmla="*/ -38 h 736"/>
                  <a:gd name="T60" fmla="+- 0 3289 2468"/>
                  <a:gd name="T61" fmla="*/ T60 w 929"/>
                  <a:gd name="T62" fmla="+- 0 16 -536"/>
                  <a:gd name="T63" fmla="*/ 16 h 736"/>
                  <a:gd name="T64" fmla="+- 0 3351 2468"/>
                  <a:gd name="T65" fmla="*/ T64 w 929"/>
                  <a:gd name="T66" fmla="+- 0 38 -536"/>
                  <a:gd name="T67" fmla="*/ 38 h 736"/>
                  <a:gd name="T68" fmla="+- 0 3368 2468"/>
                  <a:gd name="T69" fmla="*/ T68 w 929"/>
                  <a:gd name="T70" fmla="+- 0 36 -536"/>
                  <a:gd name="T71" fmla="*/ 36 h 736"/>
                  <a:gd name="T72" fmla="+- 0 3382 2468"/>
                  <a:gd name="T73" fmla="*/ T72 w 929"/>
                  <a:gd name="T74" fmla="+- 0 26 -536"/>
                  <a:gd name="T75" fmla="*/ 26 h 736"/>
                  <a:gd name="T76" fmla="+- 0 3392 2468"/>
                  <a:gd name="T77" fmla="*/ T76 w 929"/>
                  <a:gd name="T78" fmla="+- 0 8 -536"/>
                  <a:gd name="T79" fmla="*/ 8 h 736"/>
                  <a:gd name="T80" fmla="+- 0 3396 2468"/>
                  <a:gd name="T81" fmla="*/ T80 w 929"/>
                  <a:gd name="T82" fmla="+- 0 -12 -536"/>
                  <a:gd name="T83" fmla="*/ -12 h 736"/>
                  <a:gd name="T84" fmla="+- 0 3396 2468"/>
                  <a:gd name="T85" fmla="*/ T84 w 929"/>
                  <a:gd name="T86" fmla="+- 0 -30 -536"/>
                  <a:gd name="T87" fmla="*/ -30 h 736"/>
                  <a:gd name="T88" fmla="+- 0 3396 2468"/>
                  <a:gd name="T89" fmla="*/ T88 w 929"/>
                  <a:gd name="T90" fmla="+- 0 -38 -536"/>
                  <a:gd name="T91" fmla="*/ -38 h 736"/>
                  <a:gd name="T92" fmla="+- 0 3390 2468"/>
                  <a:gd name="T93" fmla="*/ T92 w 929"/>
                  <a:gd name="T94" fmla="+- 0 -112 -536"/>
                  <a:gd name="T95" fmla="*/ -112 h 736"/>
                  <a:gd name="T96" fmla="+- 0 3384 2468"/>
                  <a:gd name="T97" fmla="*/ T96 w 929"/>
                  <a:gd name="T98" fmla="+- 0 -150 -536"/>
                  <a:gd name="T99" fmla="*/ -150 h 736"/>
                  <a:gd name="T100" fmla="+- 0 3380 2468"/>
                  <a:gd name="T101" fmla="*/ T100 w 929"/>
                  <a:gd name="T102" fmla="+- 0 -170 -536"/>
                  <a:gd name="T103" fmla="*/ -170 h 736"/>
                  <a:gd name="T104" fmla="+- 0 3376 2468"/>
                  <a:gd name="T105" fmla="*/ T104 w 929"/>
                  <a:gd name="T106" fmla="+- 0 -190 -536"/>
                  <a:gd name="T107" fmla="*/ -190 h 736"/>
                  <a:gd name="T108" fmla="+- 0 3368 2468"/>
                  <a:gd name="T109" fmla="*/ T108 w 929"/>
                  <a:gd name="T110" fmla="+- 0 -228 -536"/>
                  <a:gd name="T111" fmla="*/ -228 h 736"/>
                  <a:gd name="T112" fmla="+- 0 3364 2468"/>
                  <a:gd name="T113" fmla="*/ T112 w 929"/>
                  <a:gd name="T114" fmla="+- 0 -248 -536"/>
                  <a:gd name="T115" fmla="*/ -248 h 736"/>
                  <a:gd name="T116" fmla="+- 0 3362 2468"/>
                  <a:gd name="T117" fmla="*/ T116 w 929"/>
                  <a:gd name="T118" fmla="+- 0 -262 -536"/>
                  <a:gd name="T119" fmla="*/ -262 h 73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</a:cxnLst>
                <a:rect l="0" t="0" r="r" b="b"/>
                <a:pathLst>
                  <a:path w="929" h="736">
                    <a:moveTo>
                      <a:pt x="894" y="274"/>
                    </a:moveTo>
                    <a:lnTo>
                      <a:pt x="756" y="274"/>
                    </a:lnTo>
                    <a:lnTo>
                      <a:pt x="758" y="290"/>
                    </a:lnTo>
                    <a:lnTo>
                      <a:pt x="761" y="306"/>
                    </a:lnTo>
                    <a:lnTo>
                      <a:pt x="766" y="348"/>
                    </a:lnTo>
                    <a:lnTo>
                      <a:pt x="769" y="382"/>
                    </a:lnTo>
                    <a:lnTo>
                      <a:pt x="771" y="408"/>
                    </a:lnTo>
                    <a:lnTo>
                      <a:pt x="771" y="430"/>
                    </a:lnTo>
                    <a:lnTo>
                      <a:pt x="771" y="446"/>
                    </a:lnTo>
                    <a:lnTo>
                      <a:pt x="770" y="460"/>
                    </a:lnTo>
                    <a:lnTo>
                      <a:pt x="768" y="468"/>
                    </a:lnTo>
                    <a:lnTo>
                      <a:pt x="767" y="476"/>
                    </a:lnTo>
                    <a:lnTo>
                      <a:pt x="766" y="484"/>
                    </a:lnTo>
                    <a:lnTo>
                      <a:pt x="766" y="490"/>
                    </a:lnTo>
                    <a:lnTo>
                      <a:pt x="766" y="498"/>
                    </a:lnTo>
                    <a:lnTo>
                      <a:pt x="821" y="552"/>
                    </a:lnTo>
                    <a:lnTo>
                      <a:pt x="883" y="574"/>
                    </a:lnTo>
                    <a:lnTo>
                      <a:pt x="900" y="572"/>
                    </a:lnTo>
                    <a:lnTo>
                      <a:pt x="914" y="562"/>
                    </a:lnTo>
                    <a:lnTo>
                      <a:pt x="924" y="544"/>
                    </a:lnTo>
                    <a:lnTo>
                      <a:pt x="928" y="524"/>
                    </a:lnTo>
                    <a:lnTo>
                      <a:pt x="928" y="506"/>
                    </a:lnTo>
                    <a:lnTo>
                      <a:pt x="928" y="498"/>
                    </a:lnTo>
                    <a:lnTo>
                      <a:pt x="922" y="424"/>
                    </a:lnTo>
                    <a:lnTo>
                      <a:pt x="916" y="386"/>
                    </a:lnTo>
                    <a:lnTo>
                      <a:pt x="912" y="366"/>
                    </a:lnTo>
                    <a:lnTo>
                      <a:pt x="908" y="346"/>
                    </a:lnTo>
                    <a:lnTo>
                      <a:pt x="900" y="308"/>
                    </a:lnTo>
                    <a:lnTo>
                      <a:pt x="896" y="288"/>
                    </a:lnTo>
                    <a:lnTo>
                      <a:pt x="894" y="274"/>
                    </a:lnTo>
                    <a:close/>
                  </a:path>
                </a:pathLst>
              </a:custGeom>
              <a:solidFill>
                <a:srgbClr val="C2D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</p:grpSp>
        <p:grpSp>
          <p:nvGrpSpPr>
            <p:cNvPr id="90" name="Group 102">
              <a:extLst>
                <a:ext uri="{FF2B5EF4-FFF2-40B4-BE49-F238E27FC236}">
                  <a16:creationId xmlns:a16="http://schemas.microsoft.com/office/drawing/2014/main" id="{9FAB0F4C-6D26-411E-A6DD-EB3A91BC4E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2260771" y="1950638"/>
              <a:ext cx="73675" cy="47635"/>
              <a:chOff x="3521" y="-394"/>
              <a:chExt cx="116" cy="75"/>
            </a:xfrm>
          </p:grpSpPr>
          <p:sp>
            <p:nvSpPr>
              <p:cNvPr id="110" name="Freeform 103">
                <a:extLst>
                  <a:ext uri="{FF2B5EF4-FFF2-40B4-BE49-F238E27FC236}">
                    <a16:creationId xmlns:a16="http://schemas.microsoft.com/office/drawing/2014/main" id="{FB784053-9BF2-4539-852D-6CC8DEB414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1" y="-394"/>
                <a:ext cx="116" cy="75"/>
              </a:xfrm>
              <a:custGeom>
                <a:avLst/>
                <a:gdLst>
                  <a:gd name="T0" fmla="+- 0 3637 3521"/>
                  <a:gd name="T1" fmla="*/ T0 w 116"/>
                  <a:gd name="T2" fmla="+- 0 -394 -394"/>
                  <a:gd name="T3" fmla="*/ -394 h 75"/>
                  <a:gd name="T4" fmla="+- 0 3521 3521"/>
                  <a:gd name="T5" fmla="*/ T4 w 116"/>
                  <a:gd name="T6" fmla="+- 0 -363 -394"/>
                  <a:gd name="T7" fmla="*/ -363 h 75"/>
                  <a:gd name="T8" fmla="+- 0 3521 3521"/>
                  <a:gd name="T9" fmla="*/ T8 w 116"/>
                  <a:gd name="T10" fmla="+- 0 -319 -394"/>
                  <a:gd name="T11" fmla="*/ -319 h 75"/>
                  <a:gd name="T12" fmla="+- 0 3637 3521"/>
                  <a:gd name="T13" fmla="*/ T12 w 116"/>
                  <a:gd name="T14" fmla="+- 0 -350 -394"/>
                  <a:gd name="T15" fmla="*/ -350 h 75"/>
                  <a:gd name="T16" fmla="+- 0 3637 3521"/>
                  <a:gd name="T17" fmla="*/ T16 w 116"/>
                  <a:gd name="T18" fmla="+- 0 -394 -394"/>
                  <a:gd name="T19" fmla="*/ -394 h 7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16" h="75">
                    <a:moveTo>
                      <a:pt x="116" y="0"/>
                    </a:moveTo>
                    <a:lnTo>
                      <a:pt x="0" y="31"/>
                    </a:lnTo>
                    <a:lnTo>
                      <a:pt x="0" y="75"/>
                    </a:lnTo>
                    <a:lnTo>
                      <a:pt x="116" y="44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</p:grpSp>
        <p:grpSp>
          <p:nvGrpSpPr>
            <p:cNvPr id="91" name="Group 104">
              <a:extLst>
                <a:ext uri="{FF2B5EF4-FFF2-40B4-BE49-F238E27FC236}">
                  <a16:creationId xmlns:a16="http://schemas.microsoft.com/office/drawing/2014/main" id="{2FC4246B-367B-4F52-A662-4D0CBEDC9A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2319203" y="1992557"/>
              <a:ext cx="189269" cy="212136"/>
              <a:chOff x="3429" y="-328"/>
              <a:chExt cx="298" cy="334"/>
            </a:xfrm>
          </p:grpSpPr>
          <p:sp>
            <p:nvSpPr>
              <p:cNvPr id="108" name="Freeform 105">
                <a:extLst>
                  <a:ext uri="{FF2B5EF4-FFF2-40B4-BE49-F238E27FC236}">
                    <a16:creationId xmlns:a16="http://schemas.microsoft.com/office/drawing/2014/main" id="{786312CF-AF4B-433A-99CE-72121227A5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9" y="-328"/>
                <a:ext cx="298" cy="334"/>
              </a:xfrm>
              <a:custGeom>
                <a:avLst/>
                <a:gdLst>
                  <a:gd name="T0" fmla="+- 0 3727 3429"/>
                  <a:gd name="T1" fmla="*/ T0 w 298"/>
                  <a:gd name="T2" fmla="+- 0 -70 -328"/>
                  <a:gd name="T3" fmla="*/ -70 h 334"/>
                  <a:gd name="T4" fmla="+- 0 3429 3429"/>
                  <a:gd name="T5" fmla="*/ T4 w 298"/>
                  <a:gd name="T6" fmla="+- 0 -70 -328"/>
                  <a:gd name="T7" fmla="*/ -70 h 334"/>
                  <a:gd name="T8" fmla="+- 0 3429 3429"/>
                  <a:gd name="T9" fmla="*/ T8 w 298"/>
                  <a:gd name="T10" fmla="+- 0 6 -328"/>
                  <a:gd name="T11" fmla="*/ 6 h 334"/>
                  <a:gd name="T12" fmla="+- 0 3727 3429"/>
                  <a:gd name="T13" fmla="*/ T12 w 298"/>
                  <a:gd name="T14" fmla="+- 0 6 -328"/>
                  <a:gd name="T15" fmla="*/ 6 h 334"/>
                  <a:gd name="T16" fmla="+- 0 3727 3429"/>
                  <a:gd name="T17" fmla="*/ T16 w 298"/>
                  <a:gd name="T18" fmla="+- 0 -70 -328"/>
                  <a:gd name="T19" fmla="*/ -70 h 33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298" h="334">
                    <a:moveTo>
                      <a:pt x="298" y="258"/>
                    </a:moveTo>
                    <a:lnTo>
                      <a:pt x="0" y="258"/>
                    </a:lnTo>
                    <a:lnTo>
                      <a:pt x="0" y="334"/>
                    </a:lnTo>
                    <a:lnTo>
                      <a:pt x="298" y="334"/>
                    </a:lnTo>
                    <a:lnTo>
                      <a:pt x="298" y="25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09" name="Freeform 106">
                <a:extLst>
                  <a:ext uri="{FF2B5EF4-FFF2-40B4-BE49-F238E27FC236}">
                    <a16:creationId xmlns:a16="http://schemas.microsoft.com/office/drawing/2014/main" id="{B8027A65-01D4-4451-ACB2-EBA06F54AB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9" y="-328"/>
                <a:ext cx="298" cy="334"/>
              </a:xfrm>
              <a:custGeom>
                <a:avLst/>
                <a:gdLst>
                  <a:gd name="T0" fmla="+- 0 3637 3429"/>
                  <a:gd name="T1" fmla="*/ T0 w 298"/>
                  <a:gd name="T2" fmla="+- 0 -328 -328"/>
                  <a:gd name="T3" fmla="*/ -328 h 334"/>
                  <a:gd name="T4" fmla="+- 0 3521 3429"/>
                  <a:gd name="T5" fmla="*/ T4 w 298"/>
                  <a:gd name="T6" fmla="+- 0 -297 -328"/>
                  <a:gd name="T7" fmla="*/ -297 h 334"/>
                  <a:gd name="T8" fmla="+- 0 3521 3429"/>
                  <a:gd name="T9" fmla="*/ T8 w 298"/>
                  <a:gd name="T10" fmla="+- 0 -70 -328"/>
                  <a:gd name="T11" fmla="*/ -70 h 334"/>
                  <a:gd name="T12" fmla="+- 0 3637 3429"/>
                  <a:gd name="T13" fmla="*/ T12 w 298"/>
                  <a:gd name="T14" fmla="+- 0 -70 -328"/>
                  <a:gd name="T15" fmla="*/ -70 h 334"/>
                  <a:gd name="T16" fmla="+- 0 3637 3429"/>
                  <a:gd name="T17" fmla="*/ T16 w 298"/>
                  <a:gd name="T18" fmla="+- 0 -328 -328"/>
                  <a:gd name="T19" fmla="*/ -328 h 33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298" h="334">
                    <a:moveTo>
                      <a:pt x="208" y="0"/>
                    </a:moveTo>
                    <a:lnTo>
                      <a:pt x="92" y="31"/>
                    </a:lnTo>
                    <a:lnTo>
                      <a:pt x="92" y="258"/>
                    </a:lnTo>
                    <a:lnTo>
                      <a:pt x="208" y="258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</p:grpSp>
        <p:grpSp>
          <p:nvGrpSpPr>
            <p:cNvPr id="92" name="Group 107">
              <a:extLst>
                <a:ext uri="{FF2B5EF4-FFF2-40B4-BE49-F238E27FC236}">
                  <a16:creationId xmlns:a16="http://schemas.microsoft.com/office/drawing/2014/main" id="{21068D89-BE2A-48DB-9F13-656F770A23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2260771" y="1865530"/>
              <a:ext cx="73675" cy="52081"/>
              <a:chOff x="3521" y="-528"/>
              <a:chExt cx="116" cy="82"/>
            </a:xfrm>
          </p:grpSpPr>
          <p:sp>
            <p:nvSpPr>
              <p:cNvPr id="107" name="Freeform 108">
                <a:extLst>
                  <a:ext uri="{FF2B5EF4-FFF2-40B4-BE49-F238E27FC236}">
                    <a16:creationId xmlns:a16="http://schemas.microsoft.com/office/drawing/2014/main" id="{B499DD65-92D2-4987-A34B-61DCE8583B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1" y="-528"/>
                <a:ext cx="116" cy="82"/>
              </a:xfrm>
              <a:custGeom>
                <a:avLst/>
                <a:gdLst>
                  <a:gd name="T0" fmla="+- 0 3637 3521"/>
                  <a:gd name="T1" fmla="*/ T0 w 116"/>
                  <a:gd name="T2" fmla="+- 0 -528 -528"/>
                  <a:gd name="T3" fmla="*/ -528 h 82"/>
                  <a:gd name="T4" fmla="+- 0 3521 3521"/>
                  <a:gd name="T5" fmla="*/ T4 w 116"/>
                  <a:gd name="T6" fmla="+- 0 -528 -528"/>
                  <a:gd name="T7" fmla="*/ -528 h 82"/>
                  <a:gd name="T8" fmla="+- 0 3521 3521"/>
                  <a:gd name="T9" fmla="*/ T8 w 116"/>
                  <a:gd name="T10" fmla="+- 0 -447 -528"/>
                  <a:gd name="T11" fmla="*/ -447 h 82"/>
                  <a:gd name="T12" fmla="+- 0 3637 3521"/>
                  <a:gd name="T13" fmla="*/ T12 w 116"/>
                  <a:gd name="T14" fmla="+- 0 -478 -528"/>
                  <a:gd name="T15" fmla="*/ -478 h 82"/>
                  <a:gd name="T16" fmla="+- 0 3637 3521"/>
                  <a:gd name="T17" fmla="*/ T16 w 116"/>
                  <a:gd name="T18" fmla="+- 0 -528 -528"/>
                  <a:gd name="T19" fmla="*/ -528 h 82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16" h="82">
                    <a:moveTo>
                      <a:pt x="116" y="0"/>
                    </a:moveTo>
                    <a:lnTo>
                      <a:pt x="0" y="0"/>
                    </a:lnTo>
                    <a:lnTo>
                      <a:pt x="0" y="81"/>
                    </a:lnTo>
                    <a:lnTo>
                      <a:pt x="116" y="5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</p:grpSp>
        <p:grpSp>
          <p:nvGrpSpPr>
            <p:cNvPr id="93" name="Group 109">
              <a:extLst>
                <a:ext uri="{FF2B5EF4-FFF2-40B4-BE49-F238E27FC236}">
                  <a16:creationId xmlns:a16="http://schemas.microsoft.com/office/drawing/2014/main" id="{6E40917B-EB4A-4A33-818A-D435196C84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2260771" y="1911260"/>
              <a:ext cx="73675" cy="45730"/>
              <a:chOff x="3521" y="-456"/>
              <a:chExt cx="116" cy="72"/>
            </a:xfrm>
          </p:grpSpPr>
          <p:sp>
            <p:nvSpPr>
              <p:cNvPr id="106" name="Freeform 110">
                <a:extLst>
                  <a:ext uri="{FF2B5EF4-FFF2-40B4-BE49-F238E27FC236}">
                    <a16:creationId xmlns:a16="http://schemas.microsoft.com/office/drawing/2014/main" id="{5A37CBDD-79A7-4A12-A38A-F7AE9911AF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1" y="-456"/>
                <a:ext cx="116" cy="72"/>
              </a:xfrm>
              <a:custGeom>
                <a:avLst/>
                <a:gdLst>
                  <a:gd name="T0" fmla="+- 0 3637 3521"/>
                  <a:gd name="T1" fmla="*/ T0 w 116"/>
                  <a:gd name="T2" fmla="+- 0 -456 -456"/>
                  <a:gd name="T3" fmla="*/ -456 h 72"/>
                  <a:gd name="T4" fmla="+- 0 3521 3521"/>
                  <a:gd name="T5" fmla="*/ T4 w 116"/>
                  <a:gd name="T6" fmla="+- 0 -425 -456"/>
                  <a:gd name="T7" fmla="*/ -425 h 72"/>
                  <a:gd name="T8" fmla="+- 0 3521 3521"/>
                  <a:gd name="T9" fmla="*/ T8 w 116"/>
                  <a:gd name="T10" fmla="+- 0 -385 -456"/>
                  <a:gd name="T11" fmla="*/ -385 h 72"/>
                  <a:gd name="T12" fmla="+- 0 3637 3521"/>
                  <a:gd name="T13" fmla="*/ T12 w 116"/>
                  <a:gd name="T14" fmla="+- 0 -415 -456"/>
                  <a:gd name="T15" fmla="*/ -415 h 72"/>
                  <a:gd name="T16" fmla="+- 0 3637 3521"/>
                  <a:gd name="T17" fmla="*/ T16 w 116"/>
                  <a:gd name="T18" fmla="+- 0 -456 -456"/>
                  <a:gd name="T19" fmla="*/ -456 h 72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16" h="72">
                    <a:moveTo>
                      <a:pt x="116" y="0"/>
                    </a:moveTo>
                    <a:lnTo>
                      <a:pt x="0" y="31"/>
                    </a:lnTo>
                    <a:lnTo>
                      <a:pt x="0" y="71"/>
                    </a:lnTo>
                    <a:lnTo>
                      <a:pt x="116" y="41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</p:grpSp>
        <p:grpSp>
          <p:nvGrpSpPr>
            <p:cNvPr id="94" name="Group 111">
              <a:extLst>
                <a:ext uri="{FF2B5EF4-FFF2-40B4-BE49-F238E27FC236}">
                  <a16:creationId xmlns:a16="http://schemas.microsoft.com/office/drawing/2014/main" id="{081CAAFB-F8F1-4783-8741-00E2AEA6E4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2096908" y="1866165"/>
              <a:ext cx="273106" cy="339163"/>
              <a:chOff x="3779" y="-527"/>
              <a:chExt cx="430" cy="534"/>
            </a:xfrm>
          </p:grpSpPr>
          <p:sp>
            <p:nvSpPr>
              <p:cNvPr id="102" name="Freeform 112">
                <a:extLst>
                  <a:ext uri="{FF2B5EF4-FFF2-40B4-BE49-F238E27FC236}">
                    <a16:creationId xmlns:a16="http://schemas.microsoft.com/office/drawing/2014/main" id="{7F234868-0279-4DC2-89B6-CA5BDA4B4A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9" y="-527"/>
                <a:ext cx="430" cy="534"/>
              </a:xfrm>
              <a:custGeom>
                <a:avLst/>
                <a:gdLst>
                  <a:gd name="T0" fmla="+- 0 3978 3779"/>
                  <a:gd name="T1" fmla="*/ T0 w 430"/>
                  <a:gd name="T2" fmla="+- 0 -383 -527"/>
                  <a:gd name="T3" fmla="*/ -383 h 534"/>
                  <a:gd name="T4" fmla="+- 0 3875 3779"/>
                  <a:gd name="T5" fmla="*/ T4 w 430"/>
                  <a:gd name="T6" fmla="+- 0 -383 -527"/>
                  <a:gd name="T7" fmla="*/ -383 h 534"/>
                  <a:gd name="T8" fmla="+- 0 3885 3779"/>
                  <a:gd name="T9" fmla="*/ T8 w 430"/>
                  <a:gd name="T10" fmla="+- 0 -363 -527"/>
                  <a:gd name="T11" fmla="*/ -363 h 534"/>
                  <a:gd name="T12" fmla="+- 0 3916 3779"/>
                  <a:gd name="T13" fmla="*/ T12 w 430"/>
                  <a:gd name="T14" fmla="+- 0 -302 -527"/>
                  <a:gd name="T15" fmla="*/ -302 h 534"/>
                  <a:gd name="T16" fmla="+- 0 3948 3779"/>
                  <a:gd name="T17" fmla="*/ T16 w 430"/>
                  <a:gd name="T18" fmla="+- 0 -242 -527"/>
                  <a:gd name="T19" fmla="*/ -242 h 534"/>
                  <a:gd name="T20" fmla="+- 0 3979 3779"/>
                  <a:gd name="T21" fmla="*/ T20 w 430"/>
                  <a:gd name="T22" fmla="+- 0 -183 -527"/>
                  <a:gd name="T23" fmla="*/ -183 h 534"/>
                  <a:gd name="T24" fmla="+- 0 4010 3779"/>
                  <a:gd name="T25" fmla="*/ T24 w 430"/>
                  <a:gd name="T26" fmla="+- 0 -126 -527"/>
                  <a:gd name="T27" fmla="*/ -126 h 534"/>
                  <a:gd name="T28" fmla="+- 0 4041 3779"/>
                  <a:gd name="T29" fmla="*/ T28 w 430"/>
                  <a:gd name="T30" fmla="+- 0 -70 -527"/>
                  <a:gd name="T31" fmla="*/ -70 h 534"/>
                  <a:gd name="T32" fmla="+- 0 4071 3779"/>
                  <a:gd name="T33" fmla="*/ T32 w 430"/>
                  <a:gd name="T34" fmla="+- 0 -16 -527"/>
                  <a:gd name="T35" fmla="*/ -16 h 534"/>
                  <a:gd name="T36" fmla="+- 0 4083 3779"/>
                  <a:gd name="T37" fmla="*/ T36 w 430"/>
                  <a:gd name="T38" fmla="+- 0 6 -527"/>
                  <a:gd name="T39" fmla="*/ 6 h 534"/>
                  <a:gd name="T40" fmla="+- 0 4208 3779"/>
                  <a:gd name="T41" fmla="*/ T40 w 430"/>
                  <a:gd name="T42" fmla="+- 0 6 -527"/>
                  <a:gd name="T43" fmla="*/ 6 h 534"/>
                  <a:gd name="T44" fmla="+- 0 4208 3779"/>
                  <a:gd name="T45" fmla="*/ T44 w 430"/>
                  <a:gd name="T46" fmla="+- 0 -136 -527"/>
                  <a:gd name="T47" fmla="*/ -136 h 534"/>
                  <a:gd name="T48" fmla="+- 0 4113 3779"/>
                  <a:gd name="T49" fmla="*/ T48 w 430"/>
                  <a:gd name="T50" fmla="+- 0 -136 -527"/>
                  <a:gd name="T51" fmla="*/ -136 h 534"/>
                  <a:gd name="T52" fmla="+- 0 4037 3779"/>
                  <a:gd name="T53" fmla="*/ T52 w 430"/>
                  <a:gd name="T54" fmla="+- 0 -274 -527"/>
                  <a:gd name="T55" fmla="*/ -274 h 534"/>
                  <a:gd name="T56" fmla="+- 0 4008 3779"/>
                  <a:gd name="T57" fmla="*/ T56 w 430"/>
                  <a:gd name="T58" fmla="+- 0 -327 -527"/>
                  <a:gd name="T59" fmla="*/ -327 h 534"/>
                  <a:gd name="T60" fmla="+- 0 3978 3779"/>
                  <a:gd name="T61" fmla="*/ T60 w 430"/>
                  <a:gd name="T62" fmla="+- 0 -383 -527"/>
                  <a:gd name="T63" fmla="*/ -383 h 53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</a:cxnLst>
                <a:rect l="0" t="0" r="r" b="b"/>
                <a:pathLst>
                  <a:path w="430" h="534">
                    <a:moveTo>
                      <a:pt x="199" y="144"/>
                    </a:moveTo>
                    <a:lnTo>
                      <a:pt x="96" y="144"/>
                    </a:lnTo>
                    <a:lnTo>
                      <a:pt x="106" y="164"/>
                    </a:lnTo>
                    <a:lnTo>
                      <a:pt x="137" y="225"/>
                    </a:lnTo>
                    <a:lnTo>
                      <a:pt x="169" y="285"/>
                    </a:lnTo>
                    <a:lnTo>
                      <a:pt x="200" y="344"/>
                    </a:lnTo>
                    <a:lnTo>
                      <a:pt x="231" y="401"/>
                    </a:lnTo>
                    <a:lnTo>
                      <a:pt x="262" y="457"/>
                    </a:lnTo>
                    <a:lnTo>
                      <a:pt x="292" y="511"/>
                    </a:lnTo>
                    <a:lnTo>
                      <a:pt x="304" y="533"/>
                    </a:lnTo>
                    <a:lnTo>
                      <a:pt x="429" y="533"/>
                    </a:lnTo>
                    <a:lnTo>
                      <a:pt x="429" y="391"/>
                    </a:lnTo>
                    <a:lnTo>
                      <a:pt x="334" y="391"/>
                    </a:lnTo>
                    <a:lnTo>
                      <a:pt x="258" y="253"/>
                    </a:lnTo>
                    <a:lnTo>
                      <a:pt x="229" y="200"/>
                    </a:lnTo>
                    <a:lnTo>
                      <a:pt x="199" y="14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03" name="Freeform 113">
                <a:extLst>
                  <a:ext uri="{FF2B5EF4-FFF2-40B4-BE49-F238E27FC236}">
                    <a16:creationId xmlns:a16="http://schemas.microsoft.com/office/drawing/2014/main" id="{DB153D16-90E1-4A55-B5F7-67DC7AA242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9" y="-527"/>
                <a:ext cx="430" cy="534"/>
              </a:xfrm>
              <a:custGeom>
                <a:avLst/>
                <a:gdLst>
                  <a:gd name="T0" fmla="+- 0 3900 3779"/>
                  <a:gd name="T1" fmla="*/ T0 w 430"/>
                  <a:gd name="T2" fmla="+- 0 -527 -527"/>
                  <a:gd name="T3" fmla="*/ -527 h 534"/>
                  <a:gd name="T4" fmla="+- 0 3779 3779"/>
                  <a:gd name="T5" fmla="*/ T4 w 430"/>
                  <a:gd name="T6" fmla="+- 0 -527 -527"/>
                  <a:gd name="T7" fmla="*/ -527 h 534"/>
                  <a:gd name="T8" fmla="+- 0 3779 3779"/>
                  <a:gd name="T9" fmla="*/ T8 w 430"/>
                  <a:gd name="T10" fmla="+- 0 -109 -527"/>
                  <a:gd name="T11" fmla="*/ -109 h 534"/>
                  <a:gd name="T12" fmla="+- 0 3825 3779"/>
                  <a:gd name="T13" fmla="*/ T12 w 430"/>
                  <a:gd name="T14" fmla="+- 0 -133 -527"/>
                  <a:gd name="T15" fmla="*/ -133 h 534"/>
                  <a:gd name="T16" fmla="+- 0 3875 3779"/>
                  <a:gd name="T17" fmla="*/ T16 w 430"/>
                  <a:gd name="T18" fmla="+- 0 -133 -527"/>
                  <a:gd name="T19" fmla="*/ -133 h 534"/>
                  <a:gd name="T20" fmla="+- 0 3875 3779"/>
                  <a:gd name="T21" fmla="*/ T20 w 430"/>
                  <a:gd name="T22" fmla="+- 0 -383 -527"/>
                  <a:gd name="T23" fmla="*/ -383 h 534"/>
                  <a:gd name="T24" fmla="+- 0 3978 3779"/>
                  <a:gd name="T25" fmla="*/ T24 w 430"/>
                  <a:gd name="T26" fmla="+- 0 -383 -527"/>
                  <a:gd name="T27" fmla="*/ -383 h 534"/>
                  <a:gd name="T28" fmla="+- 0 3941 3779"/>
                  <a:gd name="T29" fmla="*/ T28 w 430"/>
                  <a:gd name="T30" fmla="+- 0 -451 -527"/>
                  <a:gd name="T31" fmla="*/ -451 h 534"/>
                  <a:gd name="T32" fmla="+- 0 3900 3779"/>
                  <a:gd name="T33" fmla="*/ T32 w 430"/>
                  <a:gd name="T34" fmla="+- 0 -527 -527"/>
                  <a:gd name="T35" fmla="*/ -527 h 53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430" h="534">
                    <a:moveTo>
                      <a:pt x="121" y="0"/>
                    </a:moveTo>
                    <a:lnTo>
                      <a:pt x="0" y="0"/>
                    </a:lnTo>
                    <a:lnTo>
                      <a:pt x="0" y="418"/>
                    </a:lnTo>
                    <a:lnTo>
                      <a:pt x="46" y="394"/>
                    </a:lnTo>
                    <a:lnTo>
                      <a:pt x="96" y="394"/>
                    </a:lnTo>
                    <a:lnTo>
                      <a:pt x="96" y="144"/>
                    </a:lnTo>
                    <a:lnTo>
                      <a:pt x="199" y="144"/>
                    </a:lnTo>
                    <a:lnTo>
                      <a:pt x="162" y="76"/>
                    </a:lnTo>
                    <a:lnTo>
                      <a:pt x="12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04" name="Freeform 114">
                <a:extLst>
                  <a:ext uri="{FF2B5EF4-FFF2-40B4-BE49-F238E27FC236}">
                    <a16:creationId xmlns:a16="http://schemas.microsoft.com/office/drawing/2014/main" id="{863975EC-C922-49D3-8B51-99DC500950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9" y="-527"/>
                <a:ext cx="430" cy="534"/>
              </a:xfrm>
              <a:custGeom>
                <a:avLst/>
                <a:gdLst>
                  <a:gd name="T0" fmla="+- 0 3875 3779"/>
                  <a:gd name="T1" fmla="*/ T0 w 430"/>
                  <a:gd name="T2" fmla="+- 0 -133 -527"/>
                  <a:gd name="T3" fmla="*/ -133 h 534"/>
                  <a:gd name="T4" fmla="+- 0 3829 3779"/>
                  <a:gd name="T5" fmla="*/ T4 w 430"/>
                  <a:gd name="T6" fmla="+- 0 -133 -527"/>
                  <a:gd name="T7" fmla="*/ -133 h 534"/>
                  <a:gd name="T8" fmla="+- 0 3875 3779"/>
                  <a:gd name="T9" fmla="*/ T8 w 430"/>
                  <a:gd name="T10" fmla="+- 0 -109 -527"/>
                  <a:gd name="T11" fmla="*/ -109 h 534"/>
                  <a:gd name="T12" fmla="+- 0 3875 3779"/>
                  <a:gd name="T13" fmla="*/ T12 w 430"/>
                  <a:gd name="T14" fmla="+- 0 -133 -527"/>
                  <a:gd name="T15" fmla="*/ -133 h 53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430" h="534">
                    <a:moveTo>
                      <a:pt x="96" y="394"/>
                    </a:moveTo>
                    <a:lnTo>
                      <a:pt x="50" y="394"/>
                    </a:lnTo>
                    <a:lnTo>
                      <a:pt x="96" y="418"/>
                    </a:lnTo>
                    <a:lnTo>
                      <a:pt x="96" y="39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05" name="Freeform 115">
                <a:extLst>
                  <a:ext uri="{FF2B5EF4-FFF2-40B4-BE49-F238E27FC236}">
                    <a16:creationId xmlns:a16="http://schemas.microsoft.com/office/drawing/2014/main" id="{E503F4CB-3767-406B-97E0-8CA55B645D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9" y="-527"/>
                <a:ext cx="430" cy="534"/>
              </a:xfrm>
              <a:custGeom>
                <a:avLst/>
                <a:gdLst>
                  <a:gd name="T0" fmla="+- 0 4208 3779"/>
                  <a:gd name="T1" fmla="*/ T0 w 430"/>
                  <a:gd name="T2" fmla="+- 0 -527 -527"/>
                  <a:gd name="T3" fmla="*/ -527 h 534"/>
                  <a:gd name="T4" fmla="+- 0 4113 3779"/>
                  <a:gd name="T5" fmla="*/ T4 w 430"/>
                  <a:gd name="T6" fmla="+- 0 -527 -527"/>
                  <a:gd name="T7" fmla="*/ -527 h 534"/>
                  <a:gd name="T8" fmla="+- 0 4113 3779"/>
                  <a:gd name="T9" fmla="*/ T8 w 430"/>
                  <a:gd name="T10" fmla="+- 0 -136 -527"/>
                  <a:gd name="T11" fmla="*/ -136 h 534"/>
                  <a:gd name="T12" fmla="+- 0 4208 3779"/>
                  <a:gd name="T13" fmla="*/ T12 w 430"/>
                  <a:gd name="T14" fmla="+- 0 -136 -527"/>
                  <a:gd name="T15" fmla="*/ -136 h 534"/>
                  <a:gd name="T16" fmla="+- 0 4208 3779"/>
                  <a:gd name="T17" fmla="*/ T16 w 430"/>
                  <a:gd name="T18" fmla="+- 0 -527 -527"/>
                  <a:gd name="T19" fmla="*/ -527 h 53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430" h="534">
                    <a:moveTo>
                      <a:pt x="429" y="0"/>
                    </a:moveTo>
                    <a:lnTo>
                      <a:pt x="334" y="0"/>
                    </a:lnTo>
                    <a:lnTo>
                      <a:pt x="334" y="391"/>
                    </a:lnTo>
                    <a:lnTo>
                      <a:pt x="429" y="391"/>
                    </a:lnTo>
                    <a:lnTo>
                      <a:pt x="42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</p:grpSp>
        <p:grpSp>
          <p:nvGrpSpPr>
            <p:cNvPr id="95" name="Group 116">
              <a:extLst>
                <a:ext uri="{FF2B5EF4-FFF2-40B4-BE49-F238E27FC236}">
                  <a16:creationId xmlns:a16="http://schemas.microsoft.com/office/drawing/2014/main" id="{BB5D8EB0-5B00-46C1-8CF7-064D0C9734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2120407" y="2127206"/>
              <a:ext cx="105431" cy="106068"/>
              <a:chOff x="3742" y="-116"/>
              <a:chExt cx="166" cy="167"/>
            </a:xfrm>
          </p:grpSpPr>
          <p:sp>
            <p:nvSpPr>
              <p:cNvPr id="100" name="Freeform 117">
                <a:extLst>
                  <a:ext uri="{FF2B5EF4-FFF2-40B4-BE49-F238E27FC236}">
                    <a16:creationId xmlns:a16="http://schemas.microsoft.com/office/drawing/2014/main" id="{12437D9E-DF4B-43F6-B0D1-E0746CED03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2" y="-116"/>
                <a:ext cx="166" cy="167"/>
              </a:xfrm>
              <a:custGeom>
                <a:avLst/>
                <a:gdLst>
                  <a:gd name="T0" fmla="+- 0 3829 3742"/>
                  <a:gd name="T1" fmla="*/ T0 w 166"/>
                  <a:gd name="T2" fmla="+- 0 -116 -116"/>
                  <a:gd name="T3" fmla="*/ -116 h 167"/>
                  <a:gd name="T4" fmla="+- 0 3823 3742"/>
                  <a:gd name="T5" fmla="*/ T4 w 166"/>
                  <a:gd name="T6" fmla="+- 0 -116 -116"/>
                  <a:gd name="T7" fmla="*/ -116 h 167"/>
                  <a:gd name="T8" fmla="+- 0 3747 3742"/>
                  <a:gd name="T9" fmla="*/ T8 w 166"/>
                  <a:gd name="T10" fmla="+- 0 -77 -116"/>
                  <a:gd name="T11" fmla="*/ -77 h 167"/>
                  <a:gd name="T12" fmla="+- 0 3743 3742"/>
                  <a:gd name="T13" fmla="*/ T12 w 166"/>
                  <a:gd name="T14" fmla="+- 0 -72 -116"/>
                  <a:gd name="T15" fmla="*/ -72 h 167"/>
                  <a:gd name="T16" fmla="+- 0 3742 3742"/>
                  <a:gd name="T17" fmla="*/ T16 w 166"/>
                  <a:gd name="T18" fmla="+- 0 5 -116"/>
                  <a:gd name="T19" fmla="*/ 5 h 167"/>
                  <a:gd name="T20" fmla="+- 0 3745 3742"/>
                  <a:gd name="T21" fmla="*/ T20 w 166"/>
                  <a:gd name="T22" fmla="+- 0 9 -116"/>
                  <a:gd name="T23" fmla="*/ 9 h 167"/>
                  <a:gd name="T24" fmla="+- 0 3749 3742"/>
                  <a:gd name="T25" fmla="*/ T24 w 166"/>
                  <a:gd name="T26" fmla="+- 0 13 -116"/>
                  <a:gd name="T27" fmla="*/ 13 h 167"/>
                  <a:gd name="T28" fmla="+- 0 3750 3742"/>
                  <a:gd name="T29" fmla="*/ T28 w 166"/>
                  <a:gd name="T30" fmla="+- 0 13 -116"/>
                  <a:gd name="T31" fmla="*/ 13 h 167"/>
                  <a:gd name="T32" fmla="+- 0 3817 3742"/>
                  <a:gd name="T33" fmla="*/ T32 w 166"/>
                  <a:gd name="T34" fmla="+- 0 47 -116"/>
                  <a:gd name="T35" fmla="*/ 47 h 167"/>
                  <a:gd name="T36" fmla="+- 0 3817 3742"/>
                  <a:gd name="T37" fmla="*/ T36 w 166"/>
                  <a:gd name="T38" fmla="+- 0 48 -116"/>
                  <a:gd name="T39" fmla="*/ 48 h 167"/>
                  <a:gd name="T40" fmla="+- 0 3822 3742"/>
                  <a:gd name="T41" fmla="*/ T40 w 166"/>
                  <a:gd name="T42" fmla="+- 0 50 -116"/>
                  <a:gd name="T43" fmla="*/ 50 h 167"/>
                  <a:gd name="T44" fmla="+- 0 3827 3742"/>
                  <a:gd name="T45" fmla="*/ T44 w 166"/>
                  <a:gd name="T46" fmla="+- 0 50 -116"/>
                  <a:gd name="T47" fmla="*/ 50 h 167"/>
                  <a:gd name="T48" fmla="+- 0 3831 3742"/>
                  <a:gd name="T49" fmla="*/ T48 w 166"/>
                  <a:gd name="T50" fmla="+- 0 48 -116"/>
                  <a:gd name="T51" fmla="*/ 48 h 167"/>
                  <a:gd name="T52" fmla="+- 0 3832 3742"/>
                  <a:gd name="T53" fmla="*/ T52 w 166"/>
                  <a:gd name="T54" fmla="+- 0 48 -116"/>
                  <a:gd name="T55" fmla="*/ 48 h 167"/>
                  <a:gd name="T56" fmla="+- 0 3900 3742"/>
                  <a:gd name="T57" fmla="*/ T56 w 166"/>
                  <a:gd name="T58" fmla="+- 0 12 -116"/>
                  <a:gd name="T59" fmla="*/ 12 h 167"/>
                  <a:gd name="T60" fmla="+- 0 3907 3742"/>
                  <a:gd name="T61" fmla="*/ T60 w 166"/>
                  <a:gd name="T62" fmla="+- 0 3 -116"/>
                  <a:gd name="T63" fmla="*/ 3 h 167"/>
                  <a:gd name="T64" fmla="+- 0 3832 3742"/>
                  <a:gd name="T65" fmla="*/ T64 w 166"/>
                  <a:gd name="T66" fmla="+- 0 3 -116"/>
                  <a:gd name="T67" fmla="*/ 3 h 167"/>
                  <a:gd name="T68" fmla="+- 0 3807 3742"/>
                  <a:gd name="T69" fmla="*/ T68 w 166"/>
                  <a:gd name="T70" fmla="+- 0 -1 -116"/>
                  <a:gd name="T71" fmla="*/ -1 h 167"/>
                  <a:gd name="T72" fmla="+- 0 3791 3742"/>
                  <a:gd name="T73" fmla="*/ T72 w 166"/>
                  <a:gd name="T74" fmla="+- 0 -14 -116"/>
                  <a:gd name="T75" fmla="*/ -14 h 167"/>
                  <a:gd name="T76" fmla="+- 0 3786 3742"/>
                  <a:gd name="T77" fmla="*/ T76 w 166"/>
                  <a:gd name="T78" fmla="+- 0 -33 -116"/>
                  <a:gd name="T79" fmla="*/ -33 h 167"/>
                  <a:gd name="T80" fmla="+- 0 3792 3742"/>
                  <a:gd name="T81" fmla="*/ T80 w 166"/>
                  <a:gd name="T82" fmla="+- 0 -53 -116"/>
                  <a:gd name="T83" fmla="*/ -53 h 167"/>
                  <a:gd name="T84" fmla="+- 0 3809 3742"/>
                  <a:gd name="T85" fmla="*/ T84 w 166"/>
                  <a:gd name="T86" fmla="+- 0 -67 -116"/>
                  <a:gd name="T87" fmla="*/ -67 h 167"/>
                  <a:gd name="T88" fmla="+- 0 3826 3742"/>
                  <a:gd name="T89" fmla="*/ T88 w 166"/>
                  <a:gd name="T90" fmla="+- 0 -71 -116"/>
                  <a:gd name="T91" fmla="*/ -71 h 167"/>
                  <a:gd name="T92" fmla="+- 0 3908 3742"/>
                  <a:gd name="T93" fmla="*/ T92 w 166"/>
                  <a:gd name="T94" fmla="+- 0 -71 -116"/>
                  <a:gd name="T95" fmla="*/ -71 h 167"/>
                  <a:gd name="T96" fmla="+- 0 3908 3742"/>
                  <a:gd name="T97" fmla="*/ T96 w 166"/>
                  <a:gd name="T98" fmla="+- 0 -73 -116"/>
                  <a:gd name="T99" fmla="*/ -73 h 167"/>
                  <a:gd name="T100" fmla="+- 0 3905 3742"/>
                  <a:gd name="T101" fmla="*/ T100 w 166"/>
                  <a:gd name="T102" fmla="+- 0 -78 -116"/>
                  <a:gd name="T103" fmla="*/ -78 h 167"/>
                  <a:gd name="T104" fmla="+- 0 3829 3742"/>
                  <a:gd name="T105" fmla="*/ T104 w 166"/>
                  <a:gd name="T106" fmla="+- 0 -116 -116"/>
                  <a:gd name="T107" fmla="*/ -116 h 16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</a:cxnLst>
                <a:rect l="0" t="0" r="r" b="b"/>
                <a:pathLst>
                  <a:path w="166" h="167">
                    <a:moveTo>
                      <a:pt x="87" y="0"/>
                    </a:moveTo>
                    <a:lnTo>
                      <a:pt x="81" y="0"/>
                    </a:lnTo>
                    <a:lnTo>
                      <a:pt x="5" y="39"/>
                    </a:lnTo>
                    <a:lnTo>
                      <a:pt x="1" y="44"/>
                    </a:lnTo>
                    <a:lnTo>
                      <a:pt x="0" y="121"/>
                    </a:lnTo>
                    <a:lnTo>
                      <a:pt x="3" y="125"/>
                    </a:lnTo>
                    <a:lnTo>
                      <a:pt x="7" y="129"/>
                    </a:lnTo>
                    <a:lnTo>
                      <a:pt x="8" y="129"/>
                    </a:lnTo>
                    <a:lnTo>
                      <a:pt x="75" y="163"/>
                    </a:lnTo>
                    <a:lnTo>
                      <a:pt x="75" y="164"/>
                    </a:lnTo>
                    <a:lnTo>
                      <a:pt x="80" y="166"/>
                    </a:lnTo>
                    <a:lnTo>
                      <a:pt x="85" y="166"/>
                    </a:lnTo>
                    <a:lnTo>
                      <a:pt x="89" y="164"/>
                    </a:lnTo>
                    <a:lnTo>
                      <a:pt x="90" y="164"/>
                    </a:lnTo>
                    <a:lnTo>
                      <a:pt x="158" y="128"/>
                    </a:lnTo>
                    <a:lnTo>
                      <a:pt x="165" y="119"/>
                    </a:lnTo>
                    <a:lnTo>
                      <a:pt x="90" y="119"/>
                    </a:lnTo>
                    <a:lnTo>
                      <a:pt x="65" y="115"/>
                    </a:lnTo>
                    <a:lnTo>
                      <a:pt x="49" y="102"/>
                    </a:lnTo>
                    <a:lnTo>
                      <a:pt x="44" y="83"/>
                    </a:lnTo>
                    <a:lnTo>
                      <a:pt x="50" y="63"/>
                    </a:lnTo>
                    <a:lnTo>
                      <a:pt x="67" y="49"/>
                    </a:lnTo>
                    <a:lnTo>
                      <a:pt x="84" y="45"/>
                    </a:lnTo>
                    <a:lnTo>
                      <a:pt x="166" y="45"/>
                    </a:lnTo>
                    <a:lnTo>
                      <a:pt x="166" y="43"/>
                    </a:lnTo>
                    <a:lnTo>
                      <a:pt x="163" y="38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C2D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01" name="Freeform 118">
                <a:extLst>
                  <a:ext uri="{FF2B5EF4-FFF2-40B4-BE49-F238E27FC236}">
                    <a16:creationId xmlns:a16="http://schemas.microsoft.com/office/drawing/2014/main" id="{8ED02B48-2051-45E6-BA33-43DB223854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2" y="-116"/>
                <a:ext cx="166" cy="167"/>
              </a:xfrm>
              <a:custGeom>
                <a:avLst/>
                <a:gdLst>
                  <a:gd name="T0" fmla="+- 0 3908 3742"/>
                  <a:gd name="T1" fmla="*/ T0 w 166"/>
                  <a:gd name="T2" fmla="+- 0 -71 -116"/>
                  <a:gd name="T3" fmla="*/ -71 h 167"/>
                  <a:gd name="T4" fmla="+- 0 3826 3742"/>
                  <a:gd name="T5" fmla="*/ T4 w 166"/>
                  <a:gd name="T6" fmla="+- 0 -71 -116"/>
                  <a:gd name="T7" fmla="*/ -71 h 167"/>
                  <a:gd name="T8" fmla="+- 0 3848 3742"/>
                  <a:gd name="T9" fmla="*/ T8 w 166"/>
                  <a:gd name="T10" fmla="+- 0 -64 -116"/>
                  <a:gd name="T11" fmla="*/ -64 h 167"/>
                  <a:gd name="T12" fmla="+- 0 3862 3742"/>
                  <a:gd name="T13" fmla="*/ T12 w 166"/>
                  <a:gd name="T14" fmla="+- 0 -49 -116"/>
                  <a:gd name="T15" fmla="*/ -49 h 167"/>
                  <a:gd name="T16" fmla="+- 0 3859 3742"/>
                  <a:gd name="T17" fmla="*/ T16 w 166"/>
                  <a:gd name="T18" fmla="+- 0 -22 -116"/>
                  <a:gd name="T19" fmla="*/ -22 h 167"/>
                  <a:gd name="T20" fmla="+- 0 3849 3742"/>
                  <a:gd name="T21" fmla="*/ T20 w 166"/>
                  <a:gd name="T22" fmla="+- 0 -5 -116"/>
                  <a:gd name="T23" fmla="*/ -5 h 167"/>
                  <a:gd name="T24" fmla="+- 0 3832 3742"/>
                  <a:gd name="T25" fmla="*/ T24 w 166"/>
                  <a:gd name="T26" fmla="+- 0 3 -116"/>
                  <a:gd name="T27" fmla="*/ 3 h 167"/>
                  <a:gd name="T28" fmla="+- 0 3907 3742"/>
                  <a:gd name="T29" fmla="*/ T28 w 166"/>
                  <a:gd name="T30" fmla="+- 0 3 -116"/>
                  <a:gd name="T31" fmla="*/ 3 h 167"/>
                  <a:gd name="T32" fmla="+- 0 3908 3742"/>
                  <a:gd name="T33" fmla="*/ T32 w 166"/>
                  <a:gd name="T34" fmla="+- 0 -71 -116"/>
                  <a:gd name="T35" fmla="*/ -71 h 16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66" h="167">
                    <a:moveTo>
                      <a:pt x="166" y="45"/>
                    </a:moveTo>
                    <a:lnTo>
                      <a:pt x="84" y="45"/>
                    </a:lnTo>
                    <a:lnTo>
                      <a:pt x="106" y="52"/>
                    </a:lnTo>
                    <a:lnTo>
                      <a:pt x="120" y="67"/>
                    </a:lnTo>
                    <a:lnTo>
                      <a:pt x="117" y="94"/>
                    </a:lnTo>
                    <a:lnTo>
                      <a:pt x="107" y="111"/>
                    </a:lnTo>
                    <a:lnTo>
                      <a:pt x="90" y="119"/>
                    </a:lnTo>
                    <a:lnTo>
                      <a:pt x="165" y="119"/>
                    </a:lnTo>
                    <a:lnTo>
                      <a:pt x="166" y="45"/>
                    </a:lnTo>
                    <a:close/>
                  </a:path>
                </a:pathLst>
              </a:custGeom>
              <a:solidFill>
                <a:srgbClr val="C2D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</p:grpSp>
        <p:grpSp>
          <p:nvGrpSpPr>
            <p:cNvPr id="96" name="Group 119">
              <a:extLst>
                <a:ext uri="{FF2B5EF4-FFF2-40B4-BE49-F238E27FC236}">
                  <a16:creationId xmlns:a16="http://schemas.microsoft.com/office/drawing/2014/main" id="{DA8011D4-D875-4289-9798-8968A3C1C4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2846995" y="1865530"/>
              <a:ext cx="229282" cy="337893"/>
              <a:chOff x="2598" y="-528"/>
              <a:chExt cx="361" cy="532"/>
            </a:xfrm>
          </p:grpSpPr>
          <p:sp>
            <p:nvSpPr>
              <p:cNvPr id="97" name="Freeform 120">
                <a:extLst>
                  <a:ext uri="{FF2B5EF4-FFF2-40B4-BE49-F238E27FC236}">
                    <a16:creationId xmlns:a16="http://schemas.microsoft.com/office/drawing/2014/main" id="{CFDAA07C-BFCB-4344-9E6A-CD49DCB4DE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8" y="-528"/>
                <a:ext cx="361" cy="532"/>
              </a:xfrm>
              <a:custGeom>
                <a:avLst/>
                <a:gdLst>
                  <a:gd name="T0" fmla="+- 0 2628 2598"/>
                  <a:gd name="T1" fmla="*/ T0 w 361"/>
                  <a:gd name="T2" fmla="+- 0 -123 -528"/>
                  <a:gd name="T3" fmla="*/ -123 h 532"/>
                  <a:gd name="T4" fmla="+- 0 2630 2598"/>
                  <a:gd name="T5" fmla="*/ T4 w 361"/>
                  <a:gd name="T6" fmla="+- 0 -28 -528"/>
                  <a:gd name="T7" fmla="*/ -28 h 532"/>
                  <a:gd name="T8" fmla="+- 0 2698 2598"/>
                  <a:gd name="T9" fmla="*/ T8 w 361"/>
                  <a:gd name="T10" fmla="+- 0 -4 -528"/>
                  <a:gd name="T11" fmla="*/ -4 h 532"/>
                  <a:gd name="T12" fmla="+- 0 2762 2598"/>
                  <a:gd name="T13" fmla="*/ T12 w 361"/>
                  <a:gd name="T14" fmla="+- 0 3 -528"/>
                  <a:gd name="T15" fmla="*/ 3 h 532"/>
                  <a:gd name="T16" fmla="+- 0 2786 2598"/>
                  <a:gd name="T17" fmla="*/ T16 w 361"/>
                  <a:gd name="T18" fmla="+- 0 3 -528"/>
                  <a:gd name="T19" fmla="*/ 3 h 532"/>
                  <a:gd name="T20" fmla="+- 0 2812 2598"/>
                  <a:gd name="T21" fmla="*/ T20 w 361"/>
                  <a:gd name="T22" fmla="+- 0 -1 -528"/>
                  <a:gd name="T23" fmla="*/ -1 h 532"/>
                  <a:gd name="T24" fmla="+- 0 2877 2598"/>
                  <a:gd name="T25" fmla="*/ T24 w 361"/>
                  <a:gd name="T26" fmla="+- 0 -24 -528"/>
                  <a:gd name="T27" fmla="*/ -24 h 532"/>
                  <a:gd name="T28" fmla="+- 0 2923 2598"/>
                  <a:gd name="T29" fmla="*/ T28 w 361"/>
                  <a:gd name="T30" fmla="+- 0 -64 -528"/>
                  <a:gd name="T31" fmla="*/ -64 h 532"/>
                  <a:gd name="T32" fmla="+- 0 2927 2598"/>
                  <a:gd name="T33" fmla="*/ T32 w 361"/>
                  <a:gd name="T34" fmla="+- 0 -71 -528"/>
                  <a:gd name="T35" fmla="*/ -71 h 532"/>
                  <a:gd name="T36" fmla="+- 0 2742 2598"/>
                  <a:gd name="T37" fmla="*/ T36 w 361"/>
                  <a:gd name="T38" fmla="+- 0 -71 -528"/>
                  <a:gd name="T39" fmla="*/ -71 h 532"/>
                  <a:gd name="T40" fmla="+- 0 2727 2598"/>
                  <a:gd name="T41" fmla="*/ T40 w 361"/>
                  <a:gd name="T42" fmla="+- 0 -73 -528"/>
                  <a:gd name="T43" fmla="*/ -73 h 532"/>
                  <a:gd name="T44" fmla="+- 0 2709 2598"/>
                  <a:gd name="T45" fmla="*/ T44 w 361"/>
                  <a:gd name="T46" fmla="+- 0 -78 -528"/>
                  <a:gd name="T47" fmla="*/ -78 h 532"/>
                  <a:gd name="T48" fmla="+- 0 2691 2598"/>
                  <a:gd name="T49" fmla="*/ T48 w 361"/>
                  <a:gd name="T50" fmla="+- 0 -84 -528"/>
                  <a:gd name="T51" fmla="*/ -84 h 532"/>
                  <a:gd name="T52" fmla="+- 0 2671 2598"/>
                  <a:gd name="T53" fmla="*/ T52 w 361"/>
                  <a:gd name="T54" fmla="+- 0 -94 -528"/>
                  <a:gd name="T55" fmla="*/ -94 h 532"/>
                  <a:gd name="T56" fmla="+- 0 2650 2598"/>
                  <a:gd name="T57" fmla="*/ T56 w 361"/>
                  <a:gd name="T58" fmla="+- 0 -107 -528"/>
                  <a:gd name="T59" fmla="*/ -107 h 532"/>
                  <a:gd name="T60" fmla="+- 0 2628 2598"/>
                  <a:gd name="T61" fmla="*/ T60 w 361"/>
                  <a:gd name="T62" fmla="+- 0 -123 -528"/>
                  <a:gd name="T63" fmla="*/ -123 h 532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</a:cxnLst>
                <a:rect l="0" t="0" r="r" b="b"/>
                <a:pathLst>
                  <a:path w="361" h="532">
                    <a:moveTo>
                      <a:pt x="30" y="405"/>
                    </a:moveTo>
                    <a:lnTo>
                      <a:pt x="32" y="500"/>
                    </a:lnTo>
                    <a:lnTo>
                      <a:pt x="100" y="524"/>
                    </a:lnTo>
                    <a:lnTo>
                      <a:pt x="164" y="531"/>
                    </a:lnTo>
                    <a:lnTo>
                      <a:pt x="188" y="531"/>
                    </a:lnTo>
                    <a:lnTo>
                      <a:pt x="214" y="527"/>
                    </a:lnTo>
                    <a:lnTo>
                      <a:pt x="279" y="504"/>
                    </a:lnTo>
                    <a:lnTo>
                      <a:pt x="325" y="464"/>
                    </a:lnTo>
                    <a:lnTo>
                      <a:pt x="329" y="457"/>
                    </a:lnTo>
                    <a:lnTo>
                      <a:pt x="144" y="457"/>
                    </a:lnTo>
                    <a:lnTo>
                      <a:pt x="129" y="455"/>
                    </a:lnTo>
                    <a:lnTo>
                      <a:pt x="111" y="450"/>
                    </a:lnTo>
                    <a:lnTo>
                      <a:pt x="93" y="444"/>
                    </a:lnTo>
                    <a:lnTo>
                      <a:pt x="73" y="434"/>
                    </a:lnTo>
                    <a:lnTo>
                      <a:pt x="52" y="421"/>
                    </a:lnTo>
                    <a:lnTo>
                      <a:pt x="30" y="40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98" name="Freeform 121">
                <a:extLst>
                  <a:ext uri="{FF2B5EF4-FFF2-40B4-BE49-F238E27FC236}">
                    <a16:creationId xmlns:a16="http://schemas.microsoft.com/office/drawing/2014/main" id="{E24D0FB1-0892-443B-B98A-B186E3AB43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8" y="-528"/>
                <a:ext cx="361" cy="532"/>
              </a:xfrm>
              <a:custGeom>
                <a:avLst/>
                <a:gdLst>
                  <a:gd name="T0" fmla="+- 0 2794 2598"/>
                  <a:gd name="T1" fmla="*/ T0 w 361"/>
                  <a:gd name="T2" fmla="+- 0 -528 -528"/>
                  <a:gd name="T3" fmla="*/ -528 h 532"/>
                  <a:gd name="T4" fmla="+- 0 2717 2598"/>
                  <a:gd name="T5" fmla="*/ T4 w 361"/>
                  <a:gd name="T6" fmla="+- 0 -520 -528"/>
                  <a:gd name="T7" fmla="*/ -520 h 532"/>
                  <a:gd name="T8" fmla="+- 0 2656 2598"/>
                  <a:gd name="T9" fmla="*/ T8 w 361"/>
                  <a:gd name="T10" fmla="+- 0 -493 -528"/>
                  <a:gd name="T11" fmla="*/ -493 h 532"/>
                  <a:gd name="T12" fmla="+- 0 2609 2598"/>
                  <a:gd name="T13" fmla="*/ T12 w 361"/>
                  <a:gd name="T14" fmla="+- 0 -430 -528"/>
                  <a:gd name="T15" fmla="*/ -430 h 532"/>
                  <a:gd name="T16" fmla="+- 0 2598 2598"/>
                  <a:gd name="T17" fmla="*/ T16 w 361"/>
                  <a:gd name="T18" fmla="+- 0 -364 -528"/>
                  <a:gd name="T19" fmla="*/ -364 h 532"/>
                  <a:gd name="T20" fmla="+- 0 2601 2598"/>
                  <a:gd name="T21" fmla="*/ T20 w 361"/>
                  <a:gd name="T22" fmla="+- 0 -346 -528"/>
                  <a:gd name="T23" fmla="*/ -346 h 532"/>
                  <a:gd name="T24" fmla="+- 0 2639 2598"/>
                  <a:gd name="T25" fmla="*/ T24 w 361"/>
                  <a:gd name="T26" fmla="+- 0 -284 -528"/>
                  <a:gd name="T27" fmla="*/ -284 h 532"/>
                  <a:gd name="T28" fmla="+- 0 2691 2598"/>
                  <a:gd name="T29" fmla="*/ T28 w 361"/>
                  <a:gd name="T30" fmla="+- 0 -247 -528"/>
                  <a:gd name="T31" fmla="*/ -247 h 532"/>
                  <a:gd name="T32" fmla="+- 0 2760 2598"/>
                  <a:gd name="T33" fmla="*/ T32 w 361"/>
                  <a:gd name="T34" fmla="+- 0 -212 -528"/>
                  <a:gd name="T35" fmla="*/ -212 h 532"/>
                  <a:gd name="T36" fmla="+- 0 2785 2598"/>
                  <a:gd name="T37" fmla="*/ T36 w 361"/>
                  <a:gd name="T38" fmla="+- 0 -200 -528"/>
                  <a:gd name="T39" fmla="*/ -200 h 532"/>
                  <a:gd name="T40" fmla="+- 0 2832 2598"/>
                  <a:gd name="T41" fmla="*/ T40 w 361"/>
                  <a:gd name="T42" fmla="+- 0 -143 -528"/>
                  <a:gd name="T43" fmla="*/ -143 h 532"/>
                  <a:gd name="T44" fmla="+- 0 2833 2598"/>
                  <a:gd name="T45" fmla="*/ T44 w 361"/>
                  <a:gd name="T46" fmla="+- 0 -122 -528"/>
                  <a:gd name="T47" fmla="*/ -122 h 532"/>
                  <a:gd name="T48" fmla="+- 0 2827 2598"/>
                  <a:gd name="T49" fmla="*/ T48 w 361"/>
                  <a:gd name="T50" fmla="+- 0 -105 -528"/>
                  <a:gd name="T51" fmla="*/ -105 h 532"/>
                  <a:gd name="T52" fmla="+- 0 2815 2598"/>
                  <a:gd name="T53" fmla="*/ T52 w 361"/>
                  <a:gd name="T54" fmla="+- 0 -91 -528"/>
                  <a:gd name="T55" fmla="*/ -91 h 532"/>
                  <a:gd name="T56" fmla="+- 0 2797 2598"/>
                  <a:gd name="T57" fmla="*/ T56 w 361"/>
                  <a:gd name="T58" fmla="+- 0 -80 -528"/>
                  <a:gd name="T59" fmla="*/ -80 h 532"/>
                  <a:gd name="T60" fmla="+- 0 2773 2598"/>
                  <a:gd name="T61" fmla="*/ T60 w 361"/>
                  <a:gd name="T62" fmla="+- 0 -73 -528"/>
                  <a:gd name="T63" fmla="*/ -73 h 532"/>
                  <a:gd name="T64" fmla="+- 0 2742 2598"/>
                  <a:gd name="T65" fmla="*/ T64 w 361"/>
                  <a:gd name="T66" fmla="+- 0 -71 -528"/>
                  <a:gd name="T67" fmla="*/ -71 h 532"/>
                  <a:gd name="T68" fmla="+- 0 2927 2598"/>
                  <a:gd name="T69" fmla="*/ T68 w 361"/>
                  <a:gd name="T70" fmla="+- 0 -71 -528"/>
                  <a:gd name="T71" fmla="*/ -71 h 532"/>
                  <a:gd name="T72" fmla="+- 0 2952 2598"/>
                  <a:gd name="T73" fmla="*/ T72 w 361"/>
                  <a:gd name="T74" fmla="+- 0 -143 -528"/>
                  <a:gd name="T75" fmla="*/ -143 h 532"/>
                  <a:gd name="T76" fmla="+- 0 2953 2598"/>
                  <a:gd name="T77" fmla="*/ T76 w 361"/>
                  <a:gd name="T78" fmla="+- 0 -167 -528"/>
                  <a:gd name="T79" fmla="*/ -167 h 532"/>
                  <a:gd name="T80" fmla="+- 0 2949 2598"/>
                  <a:gd name="T81" fmla="*/ T80 w 361"/>
                  <a:gd name="T82" fmla="+- 0 -186 -528"/>
                  <a:gd name="T83" fmla="*/ -186 h 532"/>
                  <a:gd name="T84" fmla="+- 0 2907 2598"/>
                  <a:gd name="T85" fmla="*/ T84 w 361"/>
                  <a:gd name="T86" fmla="+- 0 -247 -528"/>
                  <a:gd name="T87" fmla="*/ -247 h 532"/>
                  <a:gd name="T88" fmla="+- 0 2850 2598"/>
                  <a:gd name="T89" fmla="*/ T88 w 361"/>
                  <a:gd name="T90" fmla="+- 0 -282 -528"/>
                  <a:gd name="T91" fmla="*/ -282 h 532"/>
                  <a:gd name="T92" fmla="+- 0 2802 2598"/>
                  <a:gd name="T93" fmla="*/ T92 w 361"/>
                  <a:gd name="T94" fmla="+- 0 -303 -528"/>
                  <a:gd name="T95" fmla="*/ -303 h 532"/>
                  <a:gd name="T96" fmla="+- 0 2779 2598"/>
                  <a:gd name="T97" fmla="*/ T96 w 361"/>
                  <a:gd name="T98" fmla="+- 0 -314 -528"/>
                  <a:gd name="T99" fmla="*/ -314 h 532"/>
                  <a:gd name="T100" fmla="+- 0 2732 2598"/>
                  <a:gd name="T101" fmla="*/ T100 w 361"/>
                  <a:gd name="T102" fmla="+- 0 -354 -528"/>
                  <a:gd name="T103" fmla="*/ -354 h 532"/>
                  <a:gd name="T104" fmla="+- 0 2722 2598"/>
                  <a:gd name="T105" fmla="*/ T104 w 361"/>
                  <a:gd name="T106" fmla="+- 0 -390 -528"/>
                  <a:gd name="T107" fmla="*/ -390 h 532"/>
                  <a:gd name="T108" fmla="+- 0 2725 2598"/>
                  <a:gd name="T109" fmla="*/ T108 w 361"/>
                  <a:gd name="T110" fmla="+- 0 -407 -528"/>
                  <a:gd name="T111" fmla="*/ -407 h 532"/>
                  <a:gd name="T112" fmla="+- 0 2792 2598"/>
                  <a:gd name="T113" fmla="*/ T112 w 361"/>
                  <a:gd name="T114" fmla="+- 0 -452 -528"/>
                  <a:gd name="T115" fmla="*/ -452 h 532"/>
                  <a:gd name="T116" fmla="+- 0 2827 2598"/>
                  <a:gd name="T117" fmla="*/ T116 w 361"/>
                  <a:gd name="T118" fmla="+- 0 -453 -528"/>
                  <a:gd name="T119" fmla="*/ -453 h 532"/>
                  <a:gd name="T120" fmla="+- 0 2955 2598"/>
                  <a:gd name="T121" fmla="*/ T120 w 361"/>
                  <a:gd name="T122" fmla="+- 0 -453 -528"/>
                  <a:gd name="T123" fmla="*/ -453 h 532"/>
                  <a:gd name="T124" fmla="+- 0 2951 2598"/>
                  <a:gd name="T125" fmla="*/ T124 w 361"/>
                  <a:gd name="T126" fmla="+- 0 -496 -528"/>
                  <a:gd name="T127" fmla="*/ -496 h 532"/>
                  <a:gd name="T128" fmla="+- 0 2876 2598"/>
                  <a:gd name="T129" fmla="*/ T128 w 361"/>
                  <a:gd name="T130" fmla="+- 0 -521 -528"/>
                  <a:gd name="T131" fmla="*/ -521 h 532"/>
                  <a:gd name="T132" fmla="+- 0 2814 2598"/>
                  <a:gd name="T133" fmla="*/ T132 w 361"/>
                  <a:gd name="T134" fmla="+- 0 -528 -528"/>
                  <a:gd name="T135" fmla="*/ -528 h 532"/>
                  <a:gd name="T136" fmla="+- 0 2794 2598"/>
                  <a:gd name="T137" fmla="*/ T136 w 361"/>
                  <a:gd name="T138" fmla="+- 0 -528 -528"/>
                  <a:gd name="T139" fmla="*/ -528 h 532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  <a:cxn ang="0">
                    <a:pos x="T133" y="T135"/>
                  </a:cxn>
                  <a:cxn ang="0">
                    <a:pos x="T137" y="T139"/>
                  </a:cxn>
                </a:cxnLst>
                <a:rect l="0" t="0" r="r" b="b"/>
                <a:pathLst>
                  <a:path w="361" h="532">
                    <a:moveTo>
                      <a:pt x="196" y="0"/>
                    </a:moveTo>
                    <a:lnTo>
                      <a:pt x="119" y="8"/>
                    </a:lnTo>
                    <a:lnTo>
                      <a:pt x="58" y="35"/>
                    </a:lnTo>
                    <a:lnTo>
                      <a:pt x="11" y="98"/>
                    </a:lnTo>
                    <a:lnTo>
                      <a:pt x="0" y="164"/>
                    </a:lnTo>
                    <a:lnTo>
                      <a:pt x="3" y="182"/>
                    </a:lnTo>
                    <a:lnTo>
                      <a:pt x="41" y="244"/>
                    </a:lnTo>
                    <a:lnTo>
                      <a:pt x="93" y="281"/>
                    </a:lnTo>
                    <a:lnTo>
                      <a:pt x="162" y="316"/>
                    </a:lnTo>
                    <a:lnTo>
                      <a:pt x="187" y="328"/>
                    </a:lnTo>
                    <a:lnTo>
                      <a:pt x="234" y="385"/>
                    </a:lnTo>
                    <a:lnTo>
                      <a:pt x="235" y="406"/>
                    </a:lnTo>
                    <a:lnTo>
                      <a:pt x="229" y="423"/>
                    </a:lnTo>
                    <a:lnTo>
                      <a:pt x="217" y="437"/>
                    </a:lnTo>
                    <a:lnTo>
                      <a:pt x="199" y="448"/>
                    </a:lnTo>
                    <a:lnTo>
                      <a:pt x="175" y="455"/>
                    </a:lnTo>
                    <a:lnTo>
                      <a:pt x="144" y="457"/>
                    </a:lnTo>
                    <a:lnTo>
                      <a:pt x="329" y="457"/>
                    </a:lnTo>
                    <a:lnTo>
                      <a:pt x="354" y="385"/>
                    </a:lnTo>
                    <a:lnTo>
                      <a:pt x="355" y="361"/>
                    </a:lnTo>
                    <a:lnTo>
                      <a:pt x="351" y="342"/>
                    </a:lnTo>
                    <a:lnTo>
                      <a:pt x="309" y="281"/>
                    </a:lnTo>
                    <a:lnTo>
                      <a:pt x="252" y="246"/>
                    </a:lnTo>
                    <a:lnTo>
                      <a:pt x="204" y="225"/>
                    </a:lnTo>
                    <a:lnTo>
                      <a:pt x="181" y="214"/>
                    </a:lnTo>
                    <a:lnTo>
                      <a:pt x="134" y="174"/>
                    </a:lnTo>
                    <a:lnTo>
                      <a:pt x="124" y="138"/>
                    </a:lnTo>
                    <a:lnTo>
                      <a:pt x="127" y="121"/>
                    </a:lnTo>
                    <a:lnTo>
                      <a:pt x="194" y="76"/>
                    </a:lnTo>
                    <a:lnTo>
                      <a:pt x="229" y="75"/>
                    </a:lnTo>
                    <a:lnTo>
                      <a:pt x="357" y="75"/>
                    </a:lnTo>
                    <a:lnTo>
                      <a:pt x="353" y="32"/>
                    </a:lnTo>
                    <a:lnTo>
                      <a:pt x="278" y="7"/>
                    </a:lnTo>
                    <a:lnTo>
                      <a:pt x="216" y="0"/>
                    </a:lnTo>
                    <a:lnTo>
                      <a:pt x="1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99" name="Freeform 122">
                <a:extLst>
                  <a:ext uri="{FF2B5EF4-FFF2-40B4-BE49-F238E27FC236}">
                    <a16:creationId xmlns:a16="http://schemas.microsoft.com/office/drawing/2014/main" id="{B245F49A-00C2-4EDB-A652-2C24F1FC27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8" y="-528"/>
                <a:ext cx="361" cy="532"/>
              </a:xfrm>
              <a:custGeom>
                <a:avLst/>
                <a:gdLst>
                  <a:gd name="T0" fmla="+- 0 2955 2598"/>
                  <a:gd name="T1" fmla="*/ T0 w 361"/>
                  <a:gd name="T2" fmla="+- 0 -453 -528"/>
                  <a:gd name="T3" fmla="*/ -453 h 532"/>
                  <a:gd name="T4" fmla="+- 0 2827 2598"/>
                  <a:gd name="T5" fmla="*/ T4 w 361"/>
                  <a:gd name="T6" fmla="+- 0 -453 -528"/>
                  <a:gd name="T7" fmla="*/ -453 h 532"/>
                  <a:gd name="T8" fmla="+- 0 2846 2598"/>
                  <a:gd name="T9" fmla="*/ T8 w 361"/>
                  <a:gd name="T10" fmla="+- 0 -450 -528"/>
                  <a:gd name="T11" fmla="*/ -450 h 532"/>
                  <a:gd name="T12" fmla="+- 0 2865 2598"/>
                  <a:gd name="T13" fmla="*/ T12 w 361"/>
                  <a:gd name="T14" fmla="+- 0 -446 -528"/>
                  <a:gd name="T15" fmla="*/ -446 h 532"/>
                  <a:gd name="T16" fmla="+- 0 2940 2598"/>
                  <a:gd name="T17" fmla="*/ T16 w 361"/>
                  <a:gd name="T18" fmla="+- 0 -414 -528"/>
                  <a:gd name="T19" fmla="*/ -414 h 532"/>
                  <a:gd name="T20" fmla="+- 0 2959 2598"/>
                  <a:gd name="T21" fmla="*/ T20 w 361"/>
                  <a:gd name="T22" fmla="+- 0 -403 -528"/>
                  <a:gd name="T23" fmla="*/ -403 h 532"/>
                  <a:gd name="T24" fmla="+- 0 2955 2598"/>
                  <a:gd name="T25" fmla="*/ T24 w 361"/>
                  <a:gd name="T26" fmla="+- 0 -453 -528"/>
                  <a:gd name="T27" fmla="*/ -453 h 532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</a:cxnLst>
                <a:rect l="0" t="0" r="r" b="b"/>
                <a:pathLst>
                  <a:path w="361" h="532">
                    <a:moveTo>
                      <a:pt x="357" y="75"/>
                    </a:moveTo>
                    <a:lnTo>
                      <a:pt x="229" y="75"/>
                    </a:lnTo>
                    <a:lnTo>
                      <a:pt x="248" y="78"/>
                    </a:lnTo>
                    <a:lnTo>
                      <a:pt x="267" y="82"/>
                    </a:lnTo>
                    <a:lnTo>
                      <a:pt x="342" y="114"/>
                    </a:lnTo>
                    <a:lnTo>
                      <a:pt x="361" y="125"/>
                    </a:lnTo>
                    <a:lnTo>
                      <a:pt x="357" y="7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</p:grpSp>
      </p:grpSp>
      <p:pic>
        <p:nvPicPr>
          <p:cNvPr id="2132" name="Picture 8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173" y="4366533"/>
            <a:ext cx="2824996" cy="2244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圖片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021" y="4362157"/>
            <a:ext cx="828703" cy="828000"/>
          </a:xfrm>
          <a:prstGeom prst="rect">
            <a:avLst/>
          </a:prstGeom>
        </p:spPr>
      </p:pic>
      <p:sp>
        <p:nvSpPr>
          <p:cNvPr id="129" name="矩形 128"/>
          <p:cNvSpPr/>
          <p:nvPr/>
        </p:nvSpPr>
        <p:spPr>
          <a:xfrm flipV="1">
            <a:off x="1377350" y="129791"/>
            <a:ext cx="25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914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 CJK TC Light" panose="020B0300000000000000" pitchFamily="34" charset="-120"/>
                <a:ea typeface="Noto Sans CJK TC Light" panose="020B0300000000000000" pitchFamily="34" charset="-120"/>
                <a:cs typeface="+mn-cs"/>
              </a:rPr>
              <a:t>236</a:t>
            </a:r>
            <a:r>
              <a:rPr kumimoji="0" lang="zh-TW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 CJK TC Light" panose="020B0300000000000000" pitchFamily="34" charset="-120"/>
                <a:ea typeface="Noto Sans CJK TC Light" panose="020B0300000000000000" pitchFamily="34" charset="-120"/>
                <a:cs typeface="+mn-cs"/>
              </a:rPr>
              <a:t>新北市土城區學府路一段</a:t>
            </a:r>
            <a:r>
              <a:rPr kumimoji="0" lang="en-US" altLang="zh-TW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 CJK TC Light" panose="020B0300000000000000" pitchFamily="34" charset="-120"/>
                <a:ea typeface="Noto Sans CJK TC Light" panose="020B0300000000000000" pitchFamily="34" charset="-120"/>
                <a:cs typeface="+mn-cs"/>
              </a:rPr>
              <a:t>241</a:t>
            </a:r>
            <a:r>
              <a:rPr kumimoji="0" lang="zh-TW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 CJK TC Light" panose="020B0300000000000000" pitchFamily="34" charset="-120"/>
                <a:ea typeface="Noto Sans CJK TC Light" panose="020B0300000000000000" pitchFamily="34" charset="-120"/>
                <a:cs typeface="+mn-cs"/>
              </a:rPr>
              <a:t>號</a:t>
            </a:r>
            <a:endParaRPr kumimoji="0" lang="en-US" altLang="zh-TW" sz="12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 CJK TC Light" panose="020B0300000000000000" pitchFamily="34" charset="-120"/>
              <a:ea typeface="Noto Sans CJK TC Light" panose="020B0300000000000000" pitchFamily="34" charset="-120"/>
              <a:cs typeface="+mn-cs"/>
            </a:endParaRPr>
          </a:p>
          <a:p>
            <a:pPr marL="0" marR="0" lvl="0" indent="0" algn="dist" defTabSz="914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 CJK TC Light" panose="020B0300000000000000" pitchFamily="34" charset="-120"/>
                <a:ea typeface="Noto Sans CJK TC Light" panose="020B0300000000000000" pitchFamily="34" charset="-120"/>
                <a:cs typeface="+mn-cs"/>
              </a:rPr>
              <a:t>總機（</a:t>
            </a:r>
            <a:r>
              <a:rPr kumimoji="0" lang="en-US" altLang="zh-TW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 CJK TC Light" panose="020B0300000000000000" pitchFamily="34" charset="-120"/>
                <a:ea typeface="Noto Sans CJK TC Light" panose="020B0300000000000000" pitchFamily="34" charset="-120"/>
                <a:cs typeface="+mn-cs"/>
              </a:rPr>
              <a:t>02</a:t>
            </a:r>
            <a:r>
              <a:rPr kumimoji="0" lang="zh-TW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 CJK TC Light" panose="020B0300000000000000" pitchFamily="34" charset="-120"/>
                <a:ea typeface="Noto Sans CJK TC Light" panose="020B0300000000000000" pitchFamily="34" charset="-120"/>
                <a:cs typeface="+mn-cs"/>
              </a:rPr>
              <a:t>）</a:t>
            </a:r>
            <a:r>
              <a:rPr kumimoji="0" lang="en-US" altLang="zh-TW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 CJK TC Light" panose="020B0300000000000000" pitchFamily="34" charset="-120"/>
                <a:ea typeface="Noto Sans CJK TC Light" panose="020B0300000000000000" pitchFamily="34" charset="-120"/>
                <a:cs typeface="+mn-cs"/>
              </a:rPr>
              <a:t>2261-2483</a:t>
            </a:r>
            <a:endParaRPr lang="en-US" altLang="zh-TW" sz="1200" dirty="0">
              <a:solidFill>
                <a:srgbClr val="FFFFFF"/>
              </a:solidFill>
              <a:latin typeface="Noto Sans CJK TC Light" panose="020B0300000000000000" pitchFamily="34" charset="-120"/>
              <a:ea typeface="Noto Sans CJK TC Light" panose="020B0300000000000000" pitchFamily="34" charset="-120"/>
            </a:endParaRPr>
          </a:p>
          <a:p>
            <a:pPr marL="0" marR="0" lvl="0" indent="0" algn="dist" defTabSz="914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 CJK TC Light" panose="020B0300000000000000" pitchFamily="34" charset="-120"/>
                <a:ea typeface="Noto Sans CJK TC Light" panose="020B0300000000000000" pitchFamily="34" charset="-120"/>
                <a:cs typeface="+mn-cs"/>
              </a:rPr>
              <a:t>https</a:t>
            </a:r>
            <a:r>
              <a:rPr kumimoji="0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 CJK TC Light" panose="020B0300000000000000" pitchFamily="34" charset="-120"/>
                <a:ea typeface="Noto Sans CJK TC Light" panose="020B0300000000000000" pitchFamily="34" charset="-120"/>
                <a:cs typeface="+mn-cs"/>
              </a:rPr>
              <a:t>://www.ntvs.ntpc.edu.tw</a:t>
            </a:r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oto Sans CJK TC Light" panose="020B0300000000000000" pitchFamily="34" charset="-120"/>
              <a:ea typeface="Noto Sans CJK TC Light" panose="020B0300000000000000" pitchFamily="34" charset="-120"/>
              <a:cs typeface="+mn-cs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575" y="4360039"/>
            <a:ext cx="849022" cy="843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335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群組 15"/>
          <p:cNvGrpSpPr/>
          <p:nvPr/>
        </p:nvGrpSpPr>
        <p:grpSpPr>
          <a:xfrm>
            <a:off x="0" y="3779669"/>
            <a:ext cx="5346700" cy="3750908"/>
            <a:chOff x="0" y="3779675"/>
            <a:chExt cx="5346700" cy="3750908"/>
          </a:xfrm>
        </p:grpSpPr>
        <p:pic>
          <p:nvPicPr>
            <p:cNvPr id="2" name="圖片 1">
              <a:extLst>
                <a:ext uri="{FF2B5EF4-FFF2-40B4-BE49-F238E27FC236}">
                  <a16:creationId xmlns:a16="http://schemas.microsoft.com/office/drawing/2014/main" id="{8F069A67-7EF7-45A0-BAEB-1107C986407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26765" b="3"/>
            <a:stretch/>
          </p:blipFill>
          <p:spPr>
            <a:xfrm>
              <a:off x="0" y="3779675"/>
              <a:ext cx="5346700" cy="3750908"/>
            </a:xfrm>
            <a:prstGeom prst="rect">
              <a:avLst/>
            </a:prstGeom>
            <a:ln>
              <a:noFill/>
            </a:ln>
          </p:spPr>
        </p:pic>
        <p:sp>
          <p:nvSpPr>
            <p:cNvPr id="1134" name="矩形 1133"/>
            <p:cNvSpPr/>
            <p:nvPr/>
          </p:nvSpPr>
          <p:spPr>
            <a:xfrm>
              <a:off x="1786115" y="6891566"/>
              <a:ext cx="2498756" cy="31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800"/>
                </a:lnSpc>
                <a:spcBef>
                  <a:spcPts val="65"/>
                </a:spcBef>
              </a:pPr>
              <a:r>
                <a:rPr lang="zh-TW" altLang="zh-TW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Noto Sans CJK TC Bold" panose="020B0800000000000000" pitchFamily="34" charset="-120"/>
                </a:rPr>
                <a:t>新北市立新北高級工業職業學校</a:t>
              </a:r>
              <a:endParaRPr lang="en-US" altLang="zh-TW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ts val="800"/>
                </a:lnSpc>
                <a:spcBef>
                  <a:spcPts val="65"/>
                </a:spcBef>
              </a:pPr>
              <a:r>
                <a:rPr lang="en-US" altLang="zh-TW" sz="550" b="1" spc="-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New</a:t>
              </a:r>
              <a:r>
                <a:rPr lang="en-US" altLang="zh-TW" sz="550" b="1" spc="-2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550" b="1" spc="-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Taipei</a:t>
              </a:r>
              <a:r>
                <a:rPr lang="en-US" altLang="zh-TW" sz="550" b="1" spc="-3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550" b="1" spc="-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Municipal</a:t>
              </a:r>
              <a:r>
                <a:rPr lang="en-US" altLang="zh-TW" sz="550" b="1" spc="-2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550" b="1" spc="-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New</a:t>
              </a:r>
              <a:r>
                <a:rPr lang="en-US" altLang="zh-TW" sz="550" b="1" spc="-2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550" b="1" spc="-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Taipei</a:t>
              </a:r>
              <a:r>
                <a:rPr lang="en-US" altLang="zh-TW" sz="550" b="1" spc="-2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550" b="1" spc="-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Industrial</a:t>
              </a:r>
              <a:r>
                <a:rPr lang="en-US" altLang="zh-TW" sz="550" b="1" spc="-2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550" b="1" spc="-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Vocational</a:t>
              </a:r>
              <a:r>
                <a:rPr lang="en-US" altLang="zh-TW" sz="550" b="1" spc="-2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55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High</a:t>
              </a:r>
              <a:r>
                <a:rPr lang="en-US" altLang="zh-TW" sz="550" b="1" spc="-2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55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School</a:t>
              </a:r>
              <a:endParaRPr lang="zh-TW" altLang="zh-TW" sz="55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237378" y="6665274"/>
              <a:ext cx="559936" cy="4525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3" name="圖片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9388" y="6818752"/>
              <a:ext cx="342287" cy="340259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4"/>
          <a:srcRect l="7198" b="25906"/>
          <a:stretch/>
        </p:blipFill>
        <p:spPr>
          <a:xfrm>
            <a:off x="786516" y="1413440"/>
            <a:ext cx="3773669" cy="953120"/>
          </a:xfrm>
          <a:prstGeom prst="rect">
            <a:avLst/>
          </a:prstGeom>
        </p:spPr>
      </p:pic>
      <p:sp>
        <p:nvSpPr>
          <p:cNvPr id="1138" name="矩形 1137"/>
          <p:cNvSpPr/>
          <p:nvPr/>
        </p:nvSpPr>
        <p:spPr>
          <a:xfrm>
            <a:off x="603350" y="4066149"/>
            <a:ext cx="4140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dist">
              <a:lnSpc>
                <a:spcPct val="150000"/>
              </a:lnSpc>
            </a:pPr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 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         謹</a:t>
            </a:r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訂於</a:t>
            </a:r>
            <a:r>
              <a:rPr lang="zh-TW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中華民國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○</a:t>
            </a:r>
            <a:r>
              <a:rPr lang="zh-TW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年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○</a:t>
            </a:r>
            <a:r>
              <a:rPr lang="zh-TW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月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○</a:t>
            </a:r>
            <a:r>
              <a:rPr lang="zh-TW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日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（</a:t>
            </a:r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星期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○）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Noto Sans CJK TC Bold" panose="020B0800000000000000" pitchFamily="34" charset="-120"/>
              <a:ea typeface="Noto Sans CJK TC Bold" panose="020B0800000000000000" pitchFamily="34" charset="-120"/>
              <a:cs typeface="Noto Sans CJK TC Bold" panose="020B0800000000000000" pitchFamily="34" charset="-120"/>
            </a:endParaRPr>
          </a:p>
          <a:p>
            <a:pPr lvl="0" algn="just">
              <a:lnSpc>
                <a:spcPct val="150000"/>
              </a:lnSpc>
            </a:pP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上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/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下午○時○分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 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假本校○○○舉行「○○○○○○○○○○○」 敬請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Noto Sans CJK TC Bold" panose="020B0800000000000000" pitchFamily="34" charset="-120"/>
              <a:ea typeface="Noto Sans CJK TC Bold" panose="020B0800000000000000" pitchFamily="34" charset="-120"/>
              <a:cs typeface="Noto Sans CJK TC Bold" panose="020B0800000000000000" pitchFamily="34" charset="-120"/>
            </a:endParaRPr>
          </a:p>
          <a:p>
            <a:pPr lvl="0" algn="ctr">
              <a:lnSpc>
                <a:spcPct val="150000"/>
              </a:lnSpc>
              <a:spcBef>
                <a:spcPts val="600"/>
              </a:spcBef>
            </a:pPr>
            <a:r>
              <a:rPr lang="zh-TW" altLang="zh-TW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蒞臨</a:t>
            </a:r>
            <a:r>
              <a:rPr lang="zh-TW" altLang="zh-TW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指</a:t>
            </a:r>
            <a:r>
              <a:rPr lang="zh-TW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導</a:t>
            </a:r>
            <a:endParaRPr lang="zh-TW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Noto Sans CJK TC Bold" panose="020B0800000000000000" pitchFamily="34" charset="-120"/>
              <a:ea typeface="Noto Sans CJK TC Bold" panose="020B0800000000000000" pitchFamily="34" charset="-120"/>
              <a:cs typeface="Noto Sans CJK TC Bold" panose="020B0800000000000000" pitchFamily="34" charset="-120"/>
            </a:endParaRPr>
          </a:p>
        </p:txBody>
      </p:sp>
      <p:sp>
        <p:nvSpPr>
          <p:cNvPr id="182" name="矩形 181"/>
          <p:cNvSpPr/>
          <p:nvPr/>
        </p:nvSpPr>
        <p:spPr>
          <a:xfrm>
            <a:off x="1358356" y="6308821"/>
            <a:ext cx="5342170" cy="194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  <a:spcBef>
                <a:spcPts val="65"/>
              </a:spcBef>
            </a:pPr>
            <a:r>
              <a:rPr lang="zh-TW" altLang="en-US" sz="1400" b="1" dirty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新北市立新北高工      </a:t>
            </a:r>
            <a:r>
              <a:rPr lang="en-US" altLang="zh-TW" sz="1400" b="1" dirty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	</a:t>
            </a:r>
            <a:r>
              <a:rPr lang="zh-TW" altLang="en-US" sz="1400" b="1" dirty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                                 </a:t>
            </a:r>
            <a:r>
              <a:rPr lang="zh-TW" altLang="en-US" sz="1400" b="1" dirty="0" smtClean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   </a:t>
            </a:r>
            <a:r>
              <a:rPr lang="zh-TW" altLang="zh-TW" sz="1400" b="1" dirty="0" smtClean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敬</a:t>
            </a:r>
            <a:r>
              <a:rPr lang="zh-TW" altLang="en-US" sz="1400" b="1" dirty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邀</a:t>
            </a:r>
            <a:endParaRPr lang="zh-TW" altLang="zh-TW" sz="1400" b="1" dirty="0">
              <a:solidFill>
                <a:srgbClr val="0064B3"/>
              </a:solidFill>
              <a:latin typeface="Calibri" panose="020F0502020204030204" pitchFamily="34" charset="0"/>
              <a:ea typeface="Noto Sans CJK TC Bold" panose="020B0800000000000000" pitchFamily="34" charset="-120"/>
              <a:cs typeface="Noto Sans CJK TC Bold" panose="020B0800000000000000" pitchFamily="34" charset="-12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2848915" y="5983796"/>
            <a:ext cx="1884976" cy="764312"/>
            <a:chOff x="812493" y="4375074"/>
            <a:chExt cx="1884976" cy="764312"/>
          </a:xfrm>
        </p:grpSpPr>
        <p:sp>
          <p:nvSpPr>
            <p:cNvPr id="1140" name="矩形 1139"/>
            <p:cNvSpPr/>
            <p:nvPr/>
          </p:nvSpPr>
          <p:spPr>
            <a:xfrm>
              <a:off x="812493" y="4375074"/>
              <a:ext cx="1260000" cy="76431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dist">
                <a:spcBef>
                  <a:spcPts val="65"/>
                </a:spcBef>
              </a:pPr>
              <a:r>
                <a:rPr lang="zh-TW" altLang="zh-TW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Noto Sans CJK TC Bold" panose="020B0800000000000000" pitchFamily="34" charset="-120"/>
                </a:rPr>
                <a:t>校長</a:t>
              </a:r>
              <a:endParaRPr lang="en-US" altLang="zh-TW" sz="1400" b="1" dirty="0" smtClean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endParaRPr>
            </a:p>
            <a:p>
              <a:pPr algn="dist">
                <a:spcBef>
                  <a:spcPts val="65"/>
                </a:spcBef>
              </a:pPr>
              <a:r>
                <a:rPr lang="zh-TW" altLang="en-US" sz="1400" b="1" dirty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家長會</a:t>
              </a:r>
              <a:r>
                <a:rPr lang="zh-TW" altLang="en-US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會長</a:t>
              </a:r>
              <a:endParaRPr lang="en-US" altLang="zh-TW" sz="1400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dist">
                <a:spcBef>
                  <a:spcPts val="65"/>
                </a:spcBef>
              </a:pPr>
              <a:r>
                <a:rPr lang="zh-TW" altLang="en-US" sz="1400" b="1" dirty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校友會</a:t>
              </a:r>
              <a:r>
                <a:rPr lang="zh-TW" altLang="en-US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理事長</a:t>
              </a:r>
              <a:endParaRPr lang="en-US" altLang="zh-TW" sz="1400" b="1" dirty="0" smtClean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1977469" y="4375074"/>
              <a:ext cx="720000" cy="76431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spcBef>
                  <a:spcPts val="65"/>
                </a:spcBef>
              </a:pPr>
              <a:r>
                <a:rPr lang="zh-TW" altLang="en-US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Noto Sans CJK TC Bold" panose="020B0800000000000000" pitchFamily="34" charset="-120"/>
                </a:rPr>
                <a:t>林清南</a:t>
              </a:r>
              <a:endParaRPr lang="en-US" altLang="zh-TW" sz="1400" b="1" dirty="0" smtClean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endParaRPr>
            </a:p>
            <a:p>
              <a:pPr>
                <a:spcBef>
                  <a:spcPts val="65"/>
                </a:spcBef>
              </a:pPr>
              <a:r>
                <a:rPr lang="zh-TW" altLang="en-US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柯玉敏</a:t>
              </a:r>
              <a:endParaRPr lang="en-US" altLang="zh-TW" sz="1400" dirty="0" smtClean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Bef>
                  <a:spcPts val="65"/>
                </a:spcBef>
              </a:pPr>
              <a:r>
                <a:rPr lang="zh-TW" altLang="en-US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何</a:t>
              </a:r>
              <a:r>
                <a:rPr lang="zh-TW" altLang="en-US" sz="1400" b="1" dirty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晨</a:t>
              </a:r>
              <a:r>
                <a:rPr lang="zh-TW" altLang="en-US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嫚</a:t>
              </a:r>
              <a:endParaRPr lang="en-US" altLang="zh-TW" sz="1400" b="1" dirty="0" smtClean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3343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矩形 1137"/>
          <p:cNvSpPr/>
          <p:nvPr/>
        </p:nvSpPr>
        <p:spPr>
          <a:xfrm>
            <a:off x="603350" y="1266425"/>
            <a:ext cx="4140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dist">
              <a:lnSpc>
                <a:spcPct val="150000"/>
              </a:lnSpc>
            </a:pP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          謹</a:t>
            </a:r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訂於</a:t>
            </a:r>
            <a:r>
              <a:rPr lang="zh-TW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中華民國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○</a:t>
            </a:r>
            <a:r>
              <a:rPr lang="zh-TW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年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○</a:t>
            </a:r>
            <a:r>
              <a:rPr lang="zh-TW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月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○</a:t>
            </a:r>
            <a:r>
              <a:rPr lang="zh-TW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日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（星期○）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Noto Sans CJK TC Bold" panose="020B0800000000000000" pitchFamily="34" charset="-120"/>
              <a:ea typeface="Noto Sans CJK TC Bold" panose="020B0800000000000000" pitchFamily="34" charset="-120"/>
              <a:cs typeface="Noto Sans CJK TC Bold" panose="020B0800000000000000" pitchFamily="34" charset="-120"/>
            </a:endParaRPr>
          </a:p>
          <a:p>
            <a:pPr lvl="0" algn="just">
              <a:lnSpc>
                <a:spcPct val="150000"/>
              </a:lnSpc>
            </a:pP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上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/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下午○時○分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 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假本校○○○舉行「○○○○○○○○○○○」 敬請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Noto Sans CJK TC Bold" panose="020B0800000000000000" pitchFamily="34" charset="-120"/>
              <a:ea typeface="Noto Sans CJK TC Bold" panose="020B0800000000000000" pitchFamily="34" charset="-120"/>
              <a:cs typeface="Noto Sans CJK TC Bold" panose="020B0800000000000000" pitchFamily="34" charset="-120"/>
            </a:endParaRPr>
          </a:p>
          <a:p>
            <a:pPr lvl="0" algn="ctr">
              <a:lnSpc>
                <a:spcPct val="150000"/>
              </a:lnSpc>
              <a:spcBef>
                <a:spcPts val="600"/>
              </a:spcBef>
            </a:pPr>
            <a:r>
              <a:rPr lang="zh-TW" altLang="zh-TW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蒞臨</a:t>
            </a:r>
            <a:r>
              <a:rPr lang="zh-TW" altLang="zh-TW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指</a:t>
            </a:r>
            <a:r>
              <a:rPr lang="zh-TW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導</a:t>
            </a:r>
            <a:endParaRPr lang="zh-TW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Noto Sans CJK TC Bold" panose="020B0800000000000000" pitchFamily="34" charset="-120"/>
              <a:ea typeface="Noto Sans CJK TC Bold" panose="020B0800000000000000" pitchFamily="34" charset="-120"/>
              <a:cs typeface="Noto Sans CJK TC Bold" panose="020B0800000000000000" pitchFamily="34" charset="-120"/>
            </a:endParaRPr>
          </a:p>
        </p:txBody>
      </p:sp>
      <p:sp>
        <p:nvSpPr>
          <p:cNvPr id="182" name="矩形 181"/>
          <p:cNvSpPr/>
          <p:nvPr/>
        </p:nvSpPr>
        <p:spPr>
          <a:xfrm>
            <a:off x="1358356" y="3278191"/>
            <a:ext cx="5342170" cy="194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  <a:spcBef>
                <a:spcPts val="65"/>
              </a:spcBef>
            </a:pPr>
            <a:r>
              <a:rPr lang="zh-TW" altLang="en-US" sz="1400" b="1" dirty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新北市立新北高工      </a:t>
            </a:r>
            <a:r>
              <a:rPr lang="en-US" altLang="zh-TW" sz="1400" b="1" dirty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	</a:t>
            </a:r>
            <a:r>
              <a:rPr lang="zh-TW" altLang="en-US" sz="1400" b="1" dirty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                                 </a:t>
            </a:r>
            <a:r>
              <a:rPr lang="zh-TW" altLang="en-US" sz="1400" b="1" dirty="0" smtClean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   </a:t>
            </a:r>
            <a:r>
              <a:rPr lang="zh-TW" altLang="zh-TW" sz="1400" b="1" dirty="0" smtClean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敬</a:t>
            </a:r>
            <a:r>
              <a:rPr lang="zh-TW" altLang="en-US" sz="1400" b="1" dirty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邀</a:t>
            </a:r>
            <a:endParaRPr lang="zh-TW" altLang="zh-TW" sz="1400" b="1" dirty="0">
              <a:solidFill>
                <a:srgbClr val="0064B3"/>
              </a:solidFill>
              <a:latin typeface="Calibri" panose="020F0502020204030204" pitchFamily="34" charset="0"/>
              <a:ea typeface="Noto Sans CJK TC Bold" panose="020B0800000000000000" pitchFamily="34" charset="-120"/>
              <a:cs typeface="Noto Sans CJK TC Bold" panose="020B0800000000000000" pitchFamily="34" charset="-12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2848915" y="2953166"/>
            <a:ext cx="1884976" cy="764312"/>
            <a:chOff x="812493" y="4375074"/>
            <a:chExt cx="1884976" cy="764312"/>
          </a:xfrm>
        </p:grpSpPr>
        <p:sp>
          <p:nvSpPr>
            <p:cNvPr id="1140" name="矩形 1139"/>
            <p:cNvSpPr/>
            <p:nvPr/>
          </p:nvSpPr>
          <p:spPr>
            <a:xfrm>
              <a:off x="812493" y="4375074"/>
              <a:ext cx="1260000" cy="76431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dist">
                <a:spcBef>
                  <a:spcPts val="65"/>
                </a:spcBef>
              </a:pPr>
              <a:r>
                <a:rPr lang="zh-TW" altLang="zh-TW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Noto Sans CJK TC Bold" panose="020B0800000000000000" pitchFamily="34" charset="-120"/>
                </a:rPr>
                <a:t>校長</a:t>
              </a:r>
              <a:endParaRPr lang="en-US" altLang="zh-TW" sz="1400" b="1" dirty="0" smtClean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endParaRPr>
            </a:p>
            <a:p>
              <a:pPr algn="dist">
                <a:spcBef>
                  <a:spcPts val="65"/>
                </a:spcBef>
              </a:pPr>
              <a:r>
                <a:rPr lang="zh-TW" altLang="en-US" sz="1400" b="1" dirty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家長會</a:t>
              </a:r>
              <a:r>
                <a:rPr lang="zh-TW" altLang="en-US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會長</a:t>
              </a:r>
              <a:endParaRPr lang="en-US" altLang="zh-TW" sz="1400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dist">
                <a:spcBef>
                  <a:spcPts val="65"/>
                </a:spcBef>
              </a:pPr>
              <a:r>
                <a:rPr lang="zh-TW" altLang="en-US" sz="1400" b="1" dirty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校友會</a:t>
              </a:r>
              <a:r>
                <a:rPr lang="zh-TW" altLang="en-US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理事長</a:t>
              </a:r>
              <a:endParaRPr lang="en-US" altLang="zh-TW" sz="1400" b="1" dirty="0" smtClean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1977469" y="4375074"/>
              <a:ext cx="720000" cy="76431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spcBef>
                  <a:spcPts val="65"/>
                </a:spcBef>
              </a:pPr>
              <a:r>
                <a:rPr lang="zh-TW" altLang="en-US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Noto Sans CJK TC Bold" panose="020B0800000000000000" pitchFamily="34" charset="-120"/>
                </a:rPr>
                <a:t>林清南</a:t>
              </a:r>
              <a:endParaRPr lang="en-US" altLang="zh-TW" sz="1400" b="1" dirty="0" smtClean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endParaRPr>
            </a:p>
            <a:p>
              <a:pPr>
                <a:spcBef>
                  <a:spcPts val="65"/>
                </a:spcBef>
              </a:pPr>
              <a:r>
                <a:rPr lang="zh-TW" altLang="en-US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柯玉敏</a:t>
              </a:r>
              <a:endParaRPr lang="en-US" altLang="zh-TW" sz="1400" dirty="0" smtClean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Bef>
                  <a:spcPts val="65"/>
                </a:spcBef>
              </a:pPr>
              <a:r>
                <a:rPr lang="zh-TW" altLang="en-US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何</a:t>
              </a:r>
              <a:r>
                <a:rPr lang="zh-TW" altLang="en-US" sz="1400" b="1" dirty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晨</a:t>
              </a:r>
              <a:r>
                <a:rPr lang="zh-TW" altLang="en-US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嫚</a:t>
              </a:r>
              <a:endParaRPr lang="en-US" altLang="zh-TW" sz="1400" b="1" dirty="0" smtClean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Times New Roman" panose="02020603050405020304" pitchFamily="18" charset="0"/>
              </a:endParaRPr>
            </a:p>
          </p:txBody>
        </p:sp>
      </p:grpSp>
      <p:pic>
        <p:nvPicPr>
          <p:cNvPr id="2" name="圖片 1">
            <a:extLst>
              <a:ext uri="{FF2B5EF4-FFF2-40B4-BE49-F238E27FC236}">
                <a16:creationId xmlns:a16="http://schemas.microsoft.com/office/drawing/2014/main" id="{8F069A67-7EF7-45A0-BAEB-1107C98640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765" b="3"/>
          <a:stretch/>
        </p:blipFill>
        <p:spPr>
          <a:xfrm>
            <a:off x="0" y="3779669"/>
            <a:ext cx="5346700" cy="3750908"/>
          </a:xfrm>
          <a:prstGeom prst="rect">
            <a:avLst/>
          </a:prstGeom>
          <a:ln>
            <a:noFill/>
          </a:ln>
        </p:spPr>
      </p:pic>
      <p:sp>
        <p:nvSpPr>
          <p:cNvPr id="1134" name="矩形 1133"/>
          <p:cNvSpPr/>
          <p:nvPr/>
        </p:nvSpPr>
        <p:spPr>
          <a:xfrm>
            <a:off x="1786115" y="6891560"/>
            <a:ext cx="2498756" cy="310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  <a:spcBef>
                <a:spcPts val="65"/>
              </a:spcBef>
            </a:pPr>
            <a:r>
              <a:rPr lang="zh-TW" altLang="zh-TW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新北市立新北高級工業職業學校</a:t>
            </a:r>
            <a:endParaRPr lang="en-US" altLang="zh-TW" sz="13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Bef>
                <a:spcPts val="65"/>
              </a:spcBef>
            </a:pPr>
            <a:r>
              <a:rPr lang="en-US" altLang="zh-TW" sz="550" b="1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New</a:t>
            </a:r>
            <a:r>
              <a:rPr lang="en-US" altLang="zh-TW" sz="550" b="1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550" b="1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Taipei</a:t>
            </a:r>
            <a:r>
              <a:rPr lang="en-US" altLang="zh-TW" sz="550" b="1" spc="-30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550" b="1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Municipal</a:t>
            </a:r>
            <a:r>
              <a:rPr lang="en-US" altLang="zh-TW" sz="550" b="1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550" b="1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New</a:t>
            </a:r>
            <a:r>
              <a:rPr lang="en-US" altLang="zh-TW" sz="550" b="1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550" b="1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Taipei</a:t>
            </a:r>
            <a:r>
              <a:rPr lang="en-US" altLang="zh-TW" sz="550" b="1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550" b="1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Industrial</a:t>
            </a:r>
            <a:r>
              <a:rPr lang="en-US" altLang="zh-TW" sz="550" b="1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550" b="1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Vocational</a:t>
            </a:r>
            <a:r>
              <a:rPr lang="en-US" altLang="zh-TW" sz="550" b="1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5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High</a:t>
            </a:r>
            <a:r>
              <a:rPr lang="en-US" altLang="zh-TW" sz="550" b="1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5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School</a:t>
            </a:r>
            <a:endParaRPr lang="zh-TW" altLang="zh-TW" sz="55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237378" y="6665268"/>
            <a:ext cx="559936" cy="452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388" y="6818746"/>
            <a:ext cx="342287" cy="340259"/>
          </a:xfrm>
          <a:prstGeom prst="rect">
            <a:avLst/>
          </a:prstGeom>
          <a:ln>
            <a:noFill/>
          </a:ln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158" y="146007"/>
            <a:ext cx="4066384" cy="1286367"/>
          </a:xfrm>
          <a:prstGeom prst="rect">
            <a:avLst/>
          </a:prstGeom>
        </p:spPr>
      </p:pic>
      <p:sp>
        <p:nvSpPr>
          <p:cNvPr id="88" name="矩形 87"/>
          <p:cNvSpPr/>
          <p:nvPr/>
        </p:nvSpPr>
        <p:spPr>
          <a:xfrm>
            <a:off x="1179350" y="4061162"/>
            <a:ext cx="2988000" cy="196711"/>
          </a:xfrm>
          <a:prstGeom prst="rect">
            <a:avLst/>
          </a:prstGeom>
        </p:spPr>
        <p:txBody>
          <a:bodyPr wrap="square" lIns="36000" tIns="36000" rIns="36000" bIns="36000" anchor="ctr" anchorCtr="0">
            <a:spAutoFit/>
          </a:bodyPr>
          <a:lstStyle/>
          <a:p>
            <a:pPr algn="ctr">
              <a:lnSpc>
                <a:spcPts val="800"/>
              </a:lnSpc>
              <a:spcBef>
                <a:spcPts val="65"/>
              </a:spcBef>
            </a:pPr>
            <a:r>
              <a:rPr lang="zh-TW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CJK TC Bold" panose="020B0800000000000000" pitchFamily="34" charset="-120"/>
              </a:rPr>
              <a:t>活動</a:t>
            </a:r>
            <a:r>
              <a:rPr lang="zh-TW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CJK TC Bold" panose="020B0800000000000000" pitchFamily="34" charset="-120"/>
              </a:rPr>
              <a:t>流程</a:t>
            </a:r>
            <a:endParaRPr lang="zh-TW" altLang="zh-TW" sz="16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Noto Sans CJK TC Bold" panose="020B0800000000000000" pitchFamily="34" charset="-120"/>
            </a:endParaRPr>
          </a:p>
        </p:txBody>
      </p:sp>
      <p:sp>
        <p:nvSpPr>
          <p:cNvPr id="89" name="圓角矩形 88"/>
          <p:cNvSpPr/>
          <p:nvPr/>
        </p:nvSpPr>
        <p:spPr>
          <a:xfrm>
            <a:off x="333021" y="4331501"/>
            <a:ext cx="900000" cy="288000"/>
          </a:xfrm>
          <a:prstGeom prst="roundRect">
            <a:avLst/>
          </a:prstGeom>
          <a:solidFill>
            <a:srgbClr val="C2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zh-TW" sz="1400" dirty="0" smtClean="0">
                <a:solidFill>
                  <a:srgbClr val="0064B3"/>
                </a:solidFill>
              </a:rPr>
              <a:t>00</a:t>
            </a:r>
            <a:r>
              <a:rPr lang="zh-TW" altLang="en-US" sz="1400" dirty="0" smtClean="0">
                <a:solidFill>
                  <a:srgbClr val="0064B3"/>
                </a:solidFill>
              </a:rPr>
              <a:t>：</a:t>
            </a:r>
            <a:r>
              <a:rPr lang="en-US" altLang="zh-TW" sz="1400" dirty="0">
                <a:solidFill>
                  <a:srgbClr val="0064B3"/>
                </a:solidFill>
              </a:rPr>
              <a:t>0</a:t>
            </a:r>
            <a:r>
              <a:rPr lang="en-US" altLang="zh-TW" sz="1400" dirty="0" smtClean="0">
                <a:solidFill>
                  <a:srgbClr val="0064B3"/>
                </a:solidFill>
              </a:rPr>
              <a:t>0</a:t>
            </a:r>
            <a:endParaRPr lang="zh-TW" altLang="en-US" sz="1400" dirty="0">
              <a:solidFill>
                <a:srgbClr val="0064B3"/>
              </a:solidFill>
            </a:endParaRPr>
          </a:p>
        </p:txBody>
      </p:sp>
      <p:sp>
        <p:nvSpPr>
          <p:cNvPr id="90" name="圓角矩形 89"/>
          <p:cNvSpPr/>
          <p:nvPr/>
        </p:nvSpPr>
        <p:spPr>
          <a:xfrm>
            <a:off x="333021" y="4720989"/>
            <a:ext cx="900000" cy="288000"/>
          </a:xfrm>
          <a:prstGeom prst="roundRect">
            <a:avLst/>
          </a:prstGeom>
          <a:solidFill>
            <a:srgbClr val="C2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zh-TW" sz="1400" dirty="0">
                <a:solidFill>
                  <a:srgbClr val="0064B3"/>
                </a:solidFill>
              </a:rPr>
              <a:t>00</a:t>
            </a:r>
            <a:r>
              <a:rPr lang="zh-TW" altLang="en-US" sz="1400" dirty="0">
                <a:solidFill>
                  <a:srgbClr val="0064B3"/>
                </a:solidFill>
              </a:rPr>
              <a:t>：</a:t>
            </a:r>
            <a:r>
              <a:rPr lang="en-US" altLang="zh-TW" sz="1400" dirty="0">
                <a:solidFill>
                  <a:srgbClr val="0064B3"/>
                </a:solidFill>
              </a:rPr>
              <a:t>00</a:t>
            </a:r>
            <a:endParaRPr lang="zh-TW" altLang="en-US" sz="1400" dirty="0">
              <a:solidFill>
                <a:srgbClr val="0064B3"/>
              </a:solidFill>
            </a:endParaRPr>
          </a:p>
        </p:txBody>
      </p:sp>
      <p:sp>
        <p:nvSpPr>
          <p:cNvPr id="91" name="圓角矩形 90"/>
          <p:cNvSpPr/>
          <p:nvPr/>
        </p:nvSpPr>
        <p:spPr>
          <a:xfrm>
            <a:off x="333021" y="5099289"/>
            <a:ext cx="900000" cy="288000"/>
          </a:xfrm>
          <a:prstGeom prst="roundRect">
            <a:avLst/>
          </a:prstGeom>
          <a:solidFill>
            <a:srgbClr val="C2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zh-TW" sz="1400" dirty="0">
                <a:solidFill>
                  <a:srgbClr val="0064B3"/>
                </a:solidFill>
              </a:rPr>
              <a:t>00</a:t>
            </a:r>
            <a:r>
              <a:rPr lang="zh-TW" altLang="en-US" sz="1400" dirty="0">
                <a:solidFill>
                  <a:srgbClr val="0064B3"/>
                </a:solidFill>
              </a:rPr>
              <a:t>：</a:t>
            </a:r>
            <a:r>
              <a:rPr lang="en-US" altLang="zh-TW" sz="1400" dirty="0">
                <a:solidFill>
                  <a:srgbClr val="0064B3"/>
                </a:solidFill>
              </a:rPr>
              <a:t>00</a:t>
            </a:r>
            <a:endParaRPr lang="zh-TW" altLang="en-US" sz="1400" dirty="0">
              <a:solidFill>
                <a:srgbClr val="0064B3"/>
              </a:solidFill>
            </a:endParaRPr>
          </a:p>
        </p:txBody>
      </p:sp>
      <p:sp>
        <p:nvSpPr>
          <p:cNvPr id="92" name="圓角矩形 91"/>
          <p:cNvSpPr/>
          <p:nvPr/>
        </p:nvSpPr>
        <p:spPr>
          <a:xfrm>
            <a:off x="333021" y="5471943"/>
            <a:ext cx="900000" cy="288000"/>
          </a:xfrm>
          <a:prstGeom prst="roundRect">
            <a:avLst/>
          </a:prstGeom>
          <a:solidFill>
            <a:srgbClr val="C2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zh-TW" sz="1400" dirty="0">
                <a:solidFill>
                  <a:srgbClr val="0064B3"/>
                </a:solidFill>
              </a:rPr>
              <a:t>00</a:t>
            </a:r>
            <a:r>
              <a:rPr lang="zh-TW" altLang="en-US" sz="1400" dirty="0">
                <a:solidFill>
                  <a:srgbClr val="0064B3"/>
                </a:solidFill>
              </a:rPr>
              <a:t>：</a:t>
            </a:r>
            <a:r>
              <a:rPr lang="en-US" altLang="zh-TW" sz="1400" dirty="0">
                <a:solidFill>
                  <a:srgbClr val="0064B3"/>
                </a:solidFill>
              </a:rPr>
              <a:t>00</a:t>
            </a:r>
            <a:endParaRPr lang="zh-TW" altLang="en-US" sz="1400" dirty="0">
              <a:solidFill>
                <a:srgbClr val="0064B3"/>
              </a:solidFill>
            </a:endParaRPr>
          </a:p>
        </p:txBody>
      </p:sp>
      <p:sp>
        <p:nvSpPr>
          <p:cNvPr id="93" name="圓角矩形 92"/>
          <p:cNvSpPr/>
          <p:nvPr/>
        </p:nvSpPr>
        <p:spPr>
          <a:xfrm>
            <a:off x="333021" y="5855889"/>
            <a:ext cx="900000" cy="288000"/>
          </a:xfrm>
          <a:prstGeom prst="roundRect">
            <a:avLst/>
          </a:prstGeom>
          <a:solidFill>
            <a:srgbClr val="C2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zh-TW" sz="1400" dirty="0">
                <a:solidFill>
                  <a:srgbClr val="0064B3"/>
                </a:solidFill>
              </a:rPr>
              <a:t>00</a:t>
            </a:r>
            <a:r>
              <a:rPr lang="zh-TW" altLang="en-US" sz="1400" dirty="0">
                <a:solidFill>
                  <a:srgbClr val="0064B3"/>
                </a:solidFill>
              </a:rPr>
              <a:t>：</a:t>
            </a:r>
            <a:r>
              <a:rPr lang="en-US" altLang="zh-TW" sz="1400" dirty="0">
                <a:solidFill>
                  <a:srgbClr val="0064B3"/>
                </a:solidFill>
              </a:rPr>
              <a:t>00</a:t>
            </a:r>
            <a:endParaRPr lang="zh-TW" altLang="en-US" sz="1400" dirty="0">
              <a:solidFill>
                <a:srgbClr val="0064B3"/>
              </a:solidFill>
            </a:endParaRPr>
          </a:p>
        </p:txBody>
      </p:sp>
      <p:sp>
        <p:nvSpPr>
          <p:cNvPr id="94" name="圓角矩形 93"/>
          <p:cNvSpPr/>
          <p:nvPr/>
        </p:nvSpPr>
        <p:spPr>
          <a:xfrm>
            <a:off x="333021" y="6234188"/>
            <a:ext cx="900000" cy="288000"/>
          </a:xfrm>
          <a:prstGeom prst="roundRect">
            <a:avLst/>
          </a:prstGeom>
          <a:solidFill>
            <a:srgbClr val="C2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zh-TW" sz="1400" dirty="0">
                <a:solidFill>
                  <a:srgbClr val="0064B3"/>
                </a:solidFill>
              </a:rPr>
              <a:t>00</a:t>
            </a:r>
            <a:r>
              <a:rPr lang="zh-TW" altLang="en-US" sz="1400" dirty="0">
                <a:solidFill>
                  <a:srgbClr val="0064B3"/>
                </a:solidFill>
              </a:rPr>
              <a:t>：</a:t>
            </a:r>
            <a:r>
              <a:rPr lang="en-US" altLang="zh-TW" sz="1400" dirty="0">
                <a:solidFill>
                  <a:srgbClr val="0064B3"/>
                </a:solidFill>
              </a:rPr>
              <a:t>00</a:t>
            </a:r>
            <a:endParaRPr lang="zh-TW" altLang="en-US" sz="1400" dirty="0">
              <a:solidFill>
                <a:srgbClr val="0064B3"/>
              </a:solidFill>
            </a:endParaRPr>
          </a:p>
        </p:txBody>
      </p:sp>
      <p:sp>
        <p:nvSpPr>
          <p:cNvPr id="95" name="圓角矩形 94"/>
          <p:cNvSpPr/>
          <p:nvPr/>
        </p:nvSpPr>
        <p:spPr>
          <a:xfrm>
            <a:off x="1413680" y="4340501"/>
            <a:ext cx="3600000" cy="270000"/>
          </a:xfrm>
          <a:prstGeom prst="roundRect">
            <a:avLst/>
          </a:prstGeom>
          <a:noFill/>
          <a:ln w="19050">
            <a:solidFill>
              <a:srgbClr val="C2D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zh-TW" altLang="en-US" sz="1350" dirty="0">
                <a:solidFill>
                  <a:srgbClr val="0064B3"/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流程一</a:t>
            </a:r>
          </a:p>
        </p:txBody>
      </p:sp>
      <p:sp>
        <p:nvSpPr>
          <p:cNvPr id="106" name="圓角矩形 105"/>
          <p:cNvSpPr/>
          <p:nvPr/>
        </p:nvSpPr>
        <p:spPr>
          <a:xfrm>
            <a:off x="1413680" y="4729989"/>
            <a:ext cx="3600000" cy="270000"/>
          </a:xfrm>
          <a:prstGeom prst="roundRect">
            <a:avLst/>
          </a:prstGeom>
          <a:noFill/>
          <a:ln w="19050">
            <a:solidFill>
              <a:srgbClr val="C2D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zh-TW" altLang="en-US" sz="1350" dirty="0" smtClean="0">
                <a:solidFill>
                  <a:srgbClr val="0064B3"/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流程二</a:t>
            </a:r>
            <a:endParaRPr lang="zh-TW" altLang="en-US" sz="1350" dirty="0">
              <a:solidFill>
                <a:srgbClr val="0064B3"/>
              </a:solidFill>
              <a:latin typeface="Noto Sans CJK TC Medium" panose="020B0600000000000000" pitchFamily="34" charset="-120"/>
              <a:ea typeface="Noto Sans CJK TC Medium" panose="020B0600000000000000" pitchFamily="34" charset="-120"/>
            </a:endParaRPr>
          </a:p>
        </p:txBody>
      </p:sp>
      <p:sp>
        <p:nvSpPr>
          <p:cNvPr id="107" name="圓角矩形 106"/>
          <p:cNvSpPr/>
          <p:nvPr/>
        </p:nvSpPr>
        <p:spPr>
          <a:xfrm>
            <a:off x="1413680" y="5108289"/>
            <a:ext cx="3600000" cy="270000"/>
          </a:xfrm>
          <a:prstGeom prst="roundRect">
            <a:avLst/>
          </a:prstGeom>
          <a:noFill/>
          <a:ln w="19050">
            <a:solidFill>
              <a:srgbClr val="C2D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zh-TW" altLang="en-US" sz="1350" dirty="0" smtClean="0">
                <a:solidFill>
                  <a:srgbClr val="0064B3"/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流程三</a:t>
            </a:r>
            <a:endParaRPr lang="zh-TW" altLang="en-US" sz="1350" dirty="0">
              <a:solidFill>
                <a:srgbClr val="0064B3"/>
              </a:solidFill>
              <a:latin typeface="Noto Sans CJK TC Medium" panose="020B0600000000000000" pitchFamily="34" charset="-120"/>
              <a:ea typeface="Noto Sans CJK TC Medium" panose="020B0600000000000000" pitchFamily="34" charset="-120"/>
            </a:endParaRPr>
          </a:p>
        </p:txBody>
      </p:sp>
      <p:sp>
        <p:nvSpPr>
          <p:cNvPr id="108" name="圓角矩形 107"/>
          <p:cNvSpPr/>
          <p:nvPr/>
        </p:nvSpPr>
        <p:spPr>
          <a:xfrm>
            <a:off x="1413680" y="5480943"/>
            <a:ext cx="3600000" cy="270000"/>
          </a:xfrm>
          <a:prstGeom prst="roundRect">
            <a:avLst/>
          </a:prstGeom>
          <a:noFill/>
          <a:ln w="19050">
            <a:solidFill>
              <a:srgbClr val="C2D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zh-TW" altLang="en-US" sz="1350" dirty="0" smtClean="0">
                <a:solidFill>
                  <a:srgbClr val="0064B3"/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流程四</a:t>
            </a:r>
            <a:endParaRPr lang="zh-TW" altLang="en-US" sz="1350" dirty="0">
              <a:solidFill>
                <a:srgbClr val="0064B3"/>
              </a:solidFill>
              <a:latin typeface="Noto Sans CJK TC Medium" panose="020B0600000000000000" pitchFamily="34" charset="-120"/>
              <a:ea typeface="Noto Sans CJK TC Medium" panose="020B0600000000000000" pitchFamily="34" charset="-120"/>
            </a:endParaRPr>
          </a:p>
        </p:txBody>
      </p:sp>
      <p:sp>
        <p:nvSpPr>
          <p:cNvPr id="109" name="圓角矩形 108"/>
          <p:cNvSpPr/>
          <p:nvPr/>
        </p:nvSpPr>
        <p:spPr>
          <a:xfrm>
            <a:off x="1413680" y="5864889"/>
            <a:ext cx="3600000" cy="270000"/>
          </a:xfrm>
          <a:prstGeom prst="roundRect">
            <a:avLst/>
          </a:prstGeom>
          <a:noFill/>
          <a:ln w="19050">
            <a:solidFill>
              <a:srgbClr val="C2D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zh-TW" altLang="en-US" sz="1350" dirty="0" smtClean="0">
                <a:solidFill>
                  <a:srgbClr val="0064B3"/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流程五</a:t>
            </a:r>
            <a:endParaRPr lang="zh-TW" altLang="en-US" sz="1350" dirty="0">
              <a:solidFill>
                <a:srgbClr val="0064B3"/>
              </a:solidFill>
              <a:latin typeface="Noto Sans CJK TC Medium" panose="020B0600000000000000" pitchFamily="34" charset="-120"/>
              <a:ea typeface="Noto Sans CJK TC Medium" panose="020B0600000000000000" pitchFamily="34" charset="-120"/>
            </a:endParaRPr>
          </a:p>
        </p:txBody>
      </p:sp>
      <p:sp>
        <p:nvSpPr>
          <p:cNvPr id="110" name="圓角矩形 109"/>
          <p:cNvSpPr/>
          <p:nvPr/>
        </p:nvSpPr>
        <p:spPr>
          <a:xfrm>
            <a:off x="1413680" y="6243188"/>
            <a:ext cx="3600000" cy="270000"/>
          </a:xfrm>
          <a:prstGeom prst="roundRect">
            <a:avLst/>
          </a:prstGeom>
          <a:noFill/>
          <a:ln w="19050">
            <a:solidFill>
              <a:srgbClr val="C2D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zh-TW" altLang="en-US" sz="1350" dirty="0">
                <a:solidFill>
                  <a:srgbClr val="0064B3"/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禮成</a:t>
            </a:r>
          </a:p>
        </p:txBody>
      </p:sp>
    </p:spTree>
    <p:extLst>
      <p:ext uri="{BB962C8B-B14F-4D97-AF65-F5344CB8AC3E}">
        <p14:creationId xmlns:p14="http://schemas.microsoft.com/office/powerpoint/2010/main" val="1366574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893</TotalTime>
  <Words>178</Words>
  <Application>Microsoft Office PowerPoint</Application>
  <PresentationFormat>自訂</PresentationFormat>
  <Paragraphs>42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3" baseType="lpstr">
      <vt:lpstr>Noto Sans CJK TC Bold</vt:lpstr>
      <vt:lpstr>Noto Sans CJK TC Light</vt:lpstr>
      <vt:lpstr>Noto Sans CJK TC Medium</vt:lpstr>
      <vt:lpstr>微軟正黑體</vt:lpstr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Microsoft 帳戶</dc:creator>
  <cp:lastModifiedBy>user</cp:lastModifiedBy>
  <cp:revision>66</cp:revision>
  <cp:lastPrinted>2023-11-24T12:22:56Z</cp:lastPrinted>
  <dcterms:created xsi:type="dcterms:W3CDTF">2021-10-08T04:55:17Z</dcterms:created>
  <dcterms:modified xsi:type="dcterms:W3CDTF">2025-02-24T03:18:05Z</dcterms:modified>
</cp:coreProperties>
</file>